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32"/>
  </p:handoutMasterIdLst>
  <p:sldIdLst>
    <p:sldId id="256" r:id="rId2"/>
    <p:sldId id="283" r:id="rId3"/>
    <p:sldId id="278" r:id="rId4"/>
    <p:sldId id="257" r:id="rId5"/>
    <p:sldId id="281" r:id="rId6"/>
    <p:sldId id="259" r:id="rId7"/>
    <p:sldId id="289" r:id="rId8"/>
    <p:sldId id="260" r:id="rId9"/>
    <p:sldId id="285" r:id="rId10"/>
    <p:sldId id="261" r:id="rId11"/>
    <p:sldId id="262" r:id="rId12"/>
    <p:sldId id="263" r:id="rId13"/>
    <p:sldId id="264" r:id="rId14"/>
    <p:sldId id="282" r:id="rId15"/>
    <p:sldId id="265" r:id="rId16"/>
    <p:sldId id="266" r:id="rId17"/>
    <p:sldId id="286" r:id="rId18"/>
    <p:sldId id="267" r:id="rId19"/>
    <p:sldId id="268" r:id="rId20"/>
    <p:sldId id="275" r:id="rId21"/>
    <p:sldId id="276" r:id="rId22"/>
    <p:sldId id="288" r:id="rId23"/>
    <p:sldId id="287" r:id="rId24"/>
    <p:sldId id="269" r:id="rId25"/>
    <p:sldId id="270" r:id="rId26"/>
    <p:sldId id="271" r:id="rId27"/>
    <p:sldId id="272" r:id="rId28"/>
    <p:sldId id="273" r:id="rId29"/>
    <p:sldId id="277" r:id="rId30"/>
    <p:sldId id="274" r:id="rId3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D6066A-CE28-2F56-B3B6-7557DAC091B8}" v="1" dt="2018-08-07T16:56:55.896"/>
    <p1510:client id="{A97F73CB-17DE-889B-4788-0D7360FC2A5B}" v="377" dt="2019-09-03T21:00:15.4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Cedrone" userId="S::pcedrone@wtps.org::0ed67c4a-e3d0-42d5-885c-44f449e1639c" providerId="AD" clId="Web-{44D6066A-CE28-2F56-B3B6-7557DAC091B8}"/>
    <pc:docChg chg="delSld modSld">
      <pc:chgData name="Patricia Cedrone" userId="S::pcedrone@wtps.org::0ed67c4a-e3d0-42d5-885c-44f449e1639c" providerId="AD" clId="Web-{44D6066A-CE28-2F56-B3B6-7557DAC091B8}" dt="2018-08-07T16:58:49.771" v="449" actId="20577"/>
      <pc:docMkLst>
        <pc:docMk/>
      </pc:docMkLst>
      <pc:sldChg chg="modSp">
        <pc:chgData name="Patricia Cedrone" userId="S::pcedrone@wtps.org::0ed67c4a-e3d0-42d5-885c-44f449e1639c" providerId="AD" clId="Web-{44D6066A-CE28-2F56-B3B6-7557DAC091B8}" dt="2018-08-07T16:45:33.677" v="24" actId="20577"/>
        <pc:sldMkLst>
          <pc:docMk/>
          <pc:sldMk cId="1970621128" sldId="265"/>
        </pc:sldMkLst>
        <pc:spChg chg="mod">
          <ac:chgData name="Patricia Cedrone" userId="S::pcedrone@wtps.org::0ed67c4a-e3d0-42d5-885c-44f449e1639c" providerId="AD" clId="Web-{44D6066A-CE28-2F56-B3B6-7557DAC091B8}" dt="2018-08-07T16:45:33.677" v="24" actId="20577"/>
          <ac:spMkLst>
            <pc:docMk/>
            <pc:sldMk cId="1970621128" sldId="265"/>
            <ac:spMk id="3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44D6066A-CE28-2F56-B3B6-7557DAC091B8}" dt="2018-08-07T16:47:09.724" v="111" actId="20577"/>
        <pc:sldMkLst>
          <pc:docMk/>
          <pc:sldMk cId="3305966613" sldId="267"/>
        </pc:sldMkLst>
        <pc:spChg chg="mod">
          <ac:chgData name="Patricia Cedrone" userId="S::pcedrone@wtps.org::0ed67c4a-e3d0-42d5-885c-44f449e1639c" providerId="AD" clId="Web-{44D6066A-CE28-2F56-B3B6-7557DAC091B8}" dt="2018-08-07T16:45:51.130" v="37" actId="20577"/>
          <ac:spMkLst>
            <pc:docMk/>
            <pc:sldMk cId="3305966613" sldId="267"/>
            <ac:spMk id="2" creationId="{00000000-0000-0000-0000-000000000000}"/>
          </ac:spMkLst>
        </pc:spChg>
        <pc:spChg chg="mod">
          <ac:chgData name="Patricia Cedrone" userId="S::pcedrone@wtps.org::0ed67c4a-e3d0-42d5-885c-44f449e1639c" providerId="AD" clId="Web-{44D6066A-CE28-2F56-B3B6-7557DAC091B8}" dt="2018-08-07T16:47:09.724" v="111" actId="20577"/>
          <ac:spMkLst>
            <pc:docMk/>
            <pc:sldMk cId="3305966613" sldId="267"/>
            <ac:spMk id="3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44D6066A-CE28-2F56-B3B6-7557DAC091B8}" dt="2018-08-07T16:53:24.989" v="365" actId="20577"/>
        <pc:sldMkLst>
          <pc:docMk/>
          <pc:sldMk cId="3235978088" sldId="268"/>
        </pc:sldMkLst>
        <pc:spChg chg="mod">
          <ac:chgData name="Patricia Cedrone" userId="S::pcedrone@wtps.org::0ed67c4a-e3d0-42d5-885c-44f449e1639c" providerId="AD" clId="Web-{44D6066A-CE28-2F56-B3B6-7557DAC091B8}" dt="2018-08-07T16:47:30.193" v="119" actId="20577"/>
          <ac:spMkLst>
            <pc:docMk/>
            <pc:sldMk cId="3235978088" sldId="268"/>
            <ac:spMk id="2" creationId="{00000000-0000-0000-0000-000000000000}"/>
          </ac:spMkLst>
        </pc:spChg>
        <pc:spChg chg="mod">
          <ac:chgData name="Patricia Cedrone" userId="S::pcedrone@wtps.org::0ed67c4a-e3d0-42d5-885c-44f449e1639c" providerId="AD" clId="Web-{44D6066A-CE28-2F56-B3B6-7557DAC091B8}" dt="2018-08-07T16:53:24.989" v="365" actId="20577"/>
          <ac:spMkLst>
            <pc:docMk/>
            <pc:sldMk cId="3235978088" sldId="268"/>
            <ac:spMk id="3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44D6066A-CE28-2F56-B3B6-7557DAC091B8}" dt="2018-08-07T16:56:47.849" v="424" actId="20577"/>
        <pc:sldMkLst>
          <pc:docMk/>
          <pc:sldMk cId="3058007448" sldId="269"/>
        </pc:sldMkLst>
        <pc:spChg chg="mod">
          <ac:chgData name="Patricia Cedrone" userId="S::pcedrone@wtps.org::0ed67c4a-e3d0-42d5-885c-44f449e1639c" providerId="AD" clId="Web-{44D6066A-CE28-2F56-B3B6-7557DAC091B8}" dt="2018-08-07T16:56:47.849" v="424" actId="20577"/>
          <ac:spMkLst>
            <pc:docMk/>
            <pc:sldMk cId="3058007448" sldId="269"/>
            <ac:spMk id="3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44D6066A-CE28-2F56-B3B6-7557DAC091B8}" dt="2018-08-07T16:57:47.036" v="442" actId="20577"/>
        <pc:sldMkLst>
          <pc:docMk/>
          <pc:sldMk cId="4217272742" sldId="271"/>
        </pc:sldMkLst>
        <pc:spChg chg="mod">
          <ac:chgData name="Patricia Cedrone" userId="S::pcedrone@wtps.org::0ed67c4a-e3d0-42d5-885c-44f449e1639c" providerId="AD" clId="Web-{44D6066A-CE28-2F56-B3B6-7557DAC091B8}" dt="2018-08-07T16:57:47.036" v="442" actId="20577"/>
          <ac:spMkLst>
            <pc:docMk/>
            <pc:sldMk cId="4217272742" sldId="271"/>
            <ac:spMk id="4" creationId="{00000000-0000-0000-0000-000000000000}"/>
          </ac:spMkLst>
        </pc:spChg>
        <pc:spChg chg="mod">
          <ac:chgData name="Patricia Cedrone" userId="S::pcedrone@wtps.org::0ed67c4a-e3d0-42d5-885c-44f449e1639c" providerId="AD" clId="Web-{44D6066A-CE28-2F56-B3B6-7557DAC091B8}" dt="2018-08-07T16:57:40.349" v="439" actId="20577"/>
          <ac:spMkLst>
            <pc:docMk/>
            <pc:sldMk cId="4217272742" sldId="271"/>
            <ac:spMk id="5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44D6066A-CE28-2F56-B3B6-7557DAC091B8}" dt="2018-08-07T16:58:30.911" v="447" actId="20577"/>
        <pc:sldMkLst>
          <pc:docMk/>
          <pc:sldMk cId="3662710950" sldId="273"/>
        </pc:sldMkLst>
        <pc:spChg chg="mod">
          <ac:chgData name="Patricia Cedrone" userId="S::pcedrone@wtps.org::0ed67c4a-e3d0-42d5-885c-44f449e1639c" providerId="AD" clId="Web-{44D6066A-CE28-2F56-B3B6-7557DAC091B8}" dt="2018-08-07T16:58:30.911" v="447" actId="20577"/>
          <ac:spMkLst>
            <pc:docMk/>
            <pc:sldMk cId="3662710950" sldId="273"/>
            <ac:spMk id="3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44D6066A-CE28-2F56-B3B6-7557DAC091B8}" dt="2018-08-07T16:55:24.599" v="415" actId="20577"/>
        <pc:sldMkLst>
          <pc:docMk/>
          <pc:sldMk cId="3627088360" sldId="275"/>
        </pc:sldMkLst>
        <pc:spChg chg="mod">
          <ac:chgData name="Patricia Cedrone" userId="S::pcedrone@wtps.org::0ed67c4a-e3d0-42d5-885c-44f449e1639c" providerId="AD" clId="Web-{44D6066A-CE28-2F56-B3B6-7557DAC091B8}" dt="2018-08-07T16:53:35.896" v="379" actId="20577"/>
          <ac:spMkLst>
            <pc:docMk/>
            <pc:sldMk cId="3627088360" sldId="275"/>
            <ac:spMk id="2" creationId="{00000000-0000-0000-0000-000000000000}"/>
          </ac:spMkLst>
        </pc:spChg>
        <pc:spChg chg="mod">
          <ac:chgData name="Patricia Cedrone" userId="S::pcedrone@wtps.org::0ed67c4a-e3d0-42d5-885c-44f449e1639c" providerId="AD" clId="Web-{44D6066A-CE28-2F56-B3B6-7557DAC091B8}" dt="2018-08-07T16:55:24.599" v="415" actId="20577"/>
          <ac:spMkLst>
            <pc:docMk/>
            <pc:sldMk cId="3627088360" sldId="275"/>
            <ac:spMk id="3" creationId="{00000000-0000-0000-0000-000000000000}"/>
          </ac:spMkLst>
        </pc:spChg>
      </pc:sldChg>
      <pc:sldChg chg="del">
        <pc:chgData name="Patricia Cedrone" userId="S::pcedrone@wtps.org::0ed67c4a-e3d0-42d5-885c-44f449e1639c" providerId="AD" clId="Web-{44D6066A-CE28-2F56-B3B6-7557DAC091B8}" dt="2018-08-07T16:55:36.505" v="417"/>
        <pc:sldMkLst>
          <pc:docMk/>
          <pc:sldMk cId="3080329854" sldId="279"/>
        </pc:sldMkLst>
      </pc:sldChg>
      <pc:sldChg chg="modSp">
        <pc:chgData name="Patricia Cedrone" userId="S::pcedrone@wtps.org::0ed67c4a-e3d0-42d5-885c-44f449e1639c" providerId="AD" clId="Web-{44D6066A-CE28-2F56-B3B6-7557DAC091B8}" dt="2018-08-07T16:44:46.927" v="2" actId="20577"/>
        <pc:sldMkLst>
          <pc:docMk/>
          <pc:sldMk cId="2920784783" sldId="282"/>
        </pc:sldMkLst>
        <pc:spChg chg="mod">
          <ac:chgData name="Patricia Cedrone" userId="S::pcedrone@wtps.org::0ed67c4a-e3d0-42d5-885c-44f449e1639c" providerId="AD" clId="Web-{44D6066A-CE28-2F56-B3B6-7557DAC091B8}" dt="2018-08-07T16:44:46.927" v="2" actId="20577"/>
          <ac:spMkLst>
            <pc:docMk/>
            <pc:sldMk cId="2920784783" sldId="282"/>
            <ac:spMk id="3" creationId="{00000000-0000-0000-0000-000000000000}"/>
          </ac:spMkLst>
        </pc:spChg>
      </pc:sldChg>
    </pc:docChg>
  </pc:docChgLst>
  <pc:docChgLst>
    <pc:chgData name="Patricia Cedrone" userId="S::pcedrone@wtps.org::0ed67c4a-e3d0-42d5-885c-44f449e1639c" providerId="AD" clId="Web-{2888DE8F-F8B3-5156-4AF2-3CAE28785905}"/>
    <pc:docChg chg="addSld modSld">
      <pc:chgData name="Patricia Cedrone" userId="S::pcedrone@wtps.org::0ed67c4a-e3d0-42d5-885c-44f449e1639c" providerId="AD" clId="Web-{2888DE8F-F8B3-5156-4AF2-3CAE28785905}" dt="2018-08-28T19:28:54.611" v="68" actId="20577"/>
      <pc:docMkLst>
        <pc:docMk/>
      </pc:docMkLst>
      <pc:sldChg chg="addSp delSp modSp new mod modClrScheme chgLayout">
        <pc:chgData name="Patricia Cedrone" userId="S::pcedrone@wtps.org::0ed67c4a-e3d0-42d5-885c-44f449e1639c" providerId="AD" clId="Web-{2888DE8F-F8B3-5156-4AF2-3CAE28785905}" dt="2018-08-28T19:28:28.658" v="66" actId="20577"/>
        <pc:sldMkLst>
          <pc:docMk/>
          <pc:sldMk cId="4198436541" sldId="289"/>
        </pc:sldMkLst>
        <pc:spChg chg="mod ord">
          <ac:chgData name="Patricia Cedrone" userId="S::pcedrone@wtps.org::0ed67c4a-e3d0-42d5-885c-44f449e1639c" providerId="AD" clId="Web-{2888DE8F-F8B3-5156-4AF2-3CAE28785905}" dt="2018-08-28T19:28:01.220" v="44"/>
          <ac:spMkLst>
            <pc:docMk/>
            <pc:sldMk cId="4198436541" sldId="289"/>
            <ac:spMk id="2" creationId="{05F311AA-6AEC-4790-8DD2-92D6DF1450ED}"/>
          </ac:spMkLst>
        </pc:spChg>
        <pc:spChg chg="del">
          <ac:chgData name="Patricia Cedrone" userId="S::pcedrone@wtps.org::0ed67c4a-e3d0-42d5-885c-44f449e1639c" providerId="AD" clId="Web-{2888DE8F-F8B3-5156-4AF2-3CAE28785905}" dt="2018-08-28T19:26:49.001" v="1"/>
          <ac:spMkLst>
            <pc:docMk/>
            <pc:sldMk cId="4198436541" sldId="289"/>
            <ac:spMk id="3" creationId="{AC420752-5FFA-4FF2-B059-A5316C612171}"/>
          </ac:spMkLst>
        </pc:spChg>
        <pc:spChg chg="add mod ord">
          <ac:chgData name="Patricia Cedrone" userId="S::pcedrone@wtps.org::0ed67c4a-e3d0-42d5-885c-44f449e1639c" providerId="AD" clId="Web-{2888DE8F-F8B3-5156-4AF2-3CAE28785905}" dt="2018-08-28T19:28:28.658" v="66" actId="20577"/>
          <ac:spMkLst>
            <pc:docMk/>
            <pc:sldMk cId="4198436541" sldId="289"/>
            <ac:spMk id="6" creationId="{E46C99F8-7B3D-4E04-8AF0-AAA8727C87E5}"/>
          </ac:spMkLst>
        </pc:spChg>
        <pc:picChg chg="add mod ord">
          <ac:chgData name="Patricia Cedrone" userId="S::pcedrone@wtps.org::0ed67c4a-e3d0-42d5-885c-44f449e1639c" providerId="AD" clId="Web-{2888DE8F-F8B3-5156-4AF2-3CAE28785905}" dt="2018-08-28T19:28:13.564" v="61" actId="14100"/>
          <ac:picMkLst>
            <pc:docMk/>
            <pc:sldMk cId="4198436541" sldId="289"/>
            <ac:picMk id="4" creationId="{8AAAEF3F-18D2-45A6-901D-25279E3640E6}"/>
          </ac:picMkLst>
        </pc:picChg>
      </pc:sldChg>
    </pc:docChg>
  </pc:docChgLst>
  <pc:docChgLst>
    <pc:chgData name="Patricia Cedrone" userId="S::pcedrone@wtps.org::0ed67c4a-e3d0-42d5-885c-44f449e1639c" providerId="AD" clId="Web-{1B966C72-BDA7-8541-2DF9-67237E24C830}"/>
    <pc:docChg chg="modSld">
      <pc:chgData name="Patricia Cedrone" userId="S::pcedrone@wtps.org::0ed67c4a-e3d0-42d5-885c-44f449e1639c" providerId="AD" clId="Web-{1B966C72-BDA7-8541-2DF9-67237E24C830}" dt="2018-08-21T17:08:44.190" v="8" actId="20577"/>
      <pc:docMkLst>
        <pc:docMk/>
      </pc:docMkLst>
      <pc:sldChg chg="modSp">
        <pc:chgData name="Patricia Cedrone" userId="S::pcedrone@wtps.org::0ed67c4a-e3d0-42d5-885c-44f449e1639c" providerId="AD" clId="Web-{1B966C72-BDA7-8541-2DF9-67237E24C830}" dt="2018-08-21T17:08:28.078" v="6" actId="20577"/>
        <pc:sldMkLst>
          <pc:docMk/>
          <pc:sldMk cId="2631022660" sldId="262"/>
        </pc:sldMkLst>
        <pc:spChg chg="mod">
          <ac:chgData name="Patricia Cedrone" userId="S::pcedrone@wtps.org::0ed67c4a-e3d0-42d5-885c-44f449e1639c" providerId="AD" clId="Web-{1B966C72-BDA7-8541-2DF9-67237E24C830}" dt="2018-08-21T17:08:28.078" v="6" actId="20577"/>
          <ac:spMkLst>
            <pc:docMk/>
            <pc:sldMk cId="2631022660" sldId="262"/>
            <ac:spMk id="3" creationId="{00000000-0000-0000-0000-000000000000}"/>
          </ac:spMkLst>
        </pc:spChg>
      </pc:sldChg>
    </pc:docChg>
  </pc:docChgLst>
  <pc:docChgLst>
    <pc:chgData name="Patricia Cedrone" userId="S::pcedrone@wtps.org::0ed67c4a-e3d0-42d5-885c-44f449e1639c" providerId="AD" clId="Web-{03B78B49-0033-FEA3-B0E2-B83DCB41993A}"/>
    <pc:docChg chg="modSld">
      <pc:chgData name="Patricia Cedrone" userId="S::pcedrone@wtps.org::0ed67c4a-e3d0-42d5-885c-44f449e1639c" providerId="AD" clId="Web-{03B78B49-0033-FEA3-B0E2-B83DCB41993A}" dt="2018-08-20T16:21:57.682" v="144" actId="20577"/>
      <pc:docMkLst>
        <pc:docMk/>
      </pc:docMkLst>
      <pc:sldChg chg="modSp">
        <pc:chgData name="Patricia Cedrone" userId="S::pcedrone@wtps.org::0ed67c4a-e3d0-42d5-885c-44f449e1639c" providerId="AD" clId="Web-{03B78B49-0033-FEA3-B0E2-B83DCB41993A}" dt="2018-08-20T16:21:57.682" v="143" actId="20577"/>
        <pc:sldMkLst>
          <pc:docMk/>
          <pc:sldMk cId="4217272742" sldId="271"/>
        </pc:sldMkLst>
        <pc:spChg chg="mod">
          <ac:chgData name="Patricia Cedrone" userId="S::pcedrone@wtps.org::0ed67c4a-e3d0-42d5-885c-44f449e1639c" providerId="AD" clId="Web-{03B78B49-0033-FEA3-B0E2-B83DCB41993A}" dt="2018-08-20T16:21:57.682" v="143" actId="20577"/>
          <ac:spMkLst>
            <pc:docMk/>
            <pc:sldMk cId="4217272742" sldId="271"/>
            <ac:spMk id="5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03B78B49-0033-FEA3-B0E2-B83DCB41993A}" dt="2018-08-20T16:21:24.260" v="135" actId="20577"/>
        <pc:sldMkLst>
          <pc:docMk/>
          <pc:sldMk cId="2535301470" sldId="272"/>
        </pc:sldMkLst>
        <pc:spChg chg="mod">
          <ac:chgData name="Patricia Cedrone" userId="S::pcedrone@wtps.org::0ed67c4a-e3d0-42d5-885c-44f449e1639c" providerId="AD" clId="Web-{03B78B49-0033-FEA3-B0E2-B83DCB41993A}" dt="2018-08-20T16:21:24.260" v="135" actId="20577"/>
          <ac:spMkLst>
            <pc:docMk/>
            <pc:sldMk cId="2535301470" sldId="272"/>
            <ac:spMk id="6" creationId="{00000000-0000-0000-0000-000000000000}"/>
          </ac:spMkLst>
        </pc:spChg>
      </pc:sldChg>
    </pc:docChg>
  </pc:docChgLst>
  <pc:docChgLst>
    <pc:chgData name="Patricia Cedrone" userId="S::pcedrone@wtps.org::0ed67c4a-e3d0-42d5-885c-44f449e1639c" providerId="AD" clId="Web-{D9E0B506-9E29-D6EA-F8E4-E8B8F8F0E27F}"/>
    <pc:docChg chg="modSld">
      <pc:chgData name="Patricia Cedrone" userId="S::pcedrone@wtps.org::0ed67c4a-e3d0-42d5-885c-44f449e1639c" providerId="AD" clId="Web-{D9E0B506-9E29-D6EA-F8E4-E8B8F8F0E27F}" dt="2018-08-15T15:29:27.554" v="76" actId="20577"/>
      <pc:docMkLst>
        <pc:docMk/>
      </pc:docMkLst>
      <pc:sldChg chg="modSp">
        <pc:chgData name="Patricia Cedrone" userId="S::pcedrone@wtps.org::0ed67c4a-e3d0-42d5-885c-44f449e1639c" providerId="AD" clId="Web-{D9E0B506-9E29-D6EA-F8E4-E8B8F8F0E27F}" dt="2018-08-15T15:29:27.554" v="75" actId="20577"/>
        <pc:sldMkLst>
          <pc:docMk/>
          <pc:sldMk cId="1210654816" sldId="288"/>
        </pc:sldMkLst>
        <pc:spChg chg="mod">
          <ac:chgData name="Patricia Cedrone" userId="S::pcedrone@wtps.org::0ed67c4a-e3d0-42d5-885c-44f449e1639c" providerId="AD" clId="Web-{D9E0B506-9E29-D6EA-F8E4-E8B8F8F0E27F}" dt="2018-08-15T15:29:27.554" v="75" actId="20577"/>
          <ac:spMkLst>
            <pc:docMk/>
            <pc:sldMk cId="1210654816" sldId="288"/>
            <ac:spMk id="3" creationId="{27F78330-0EDD-4242-AC24-FC089DDCF6B4}"/>
          </ac:spMkLst>
        </pc:spChg>
      </pc:sldChg>
    </pc:docChg>
  </pc:docChgLst>
  <pc:docChgLst>
    <pc:chgData name="Patricia Cedrone" userId="S::pcedrone@wtps.org::0ed67c4a-e3d0-42d5-885c-44f449e1639c" providerId="AD" clId="Web-{FD3FE18F-3DF5-CBBB-5181-F8803EBECCB6}"/>
    <pc:docChg chg="modSld">
      <pc:chgData name="Patricia Cedrone" userId="S::pcedrone@wtps.org::0ed67c4a-e3d0-42d5-885c-44f449e1639c" providerId="AD" clId="Web-{FD3FE18F-3DF5-CBBB-5181-F8803EBECCB6}" dt="2018-08-20T16:59:57.277" v="35" actId="20577"/>
      <pc:docMkLst>
        <pc:docMk/>
      </pc:docMkLst>
      <pc:sldChg chg="modSp">
        <pc:chgData name="Patricia Cedrone" userId="S::pcedrone@wtps.org::0ed67c4a-e3d0-42d5-885c-44f449e1639c" providerId="AD" clId="Web-{FD3FE18F-3DF5-CBBB-5181-F8803EBECCB6}" dt="2018-08-20T16:59:57.277" v="34" actId="20577"/>
        <pc:sldMkLst>
          <pc:docMk/>
          <pc:sldMk cId="2535301470" sldId="272"/>
        </pc:sldMkLst>
        <pc:spChg chg="mod">
          <ac:chgData name="Patricia Cedrone" userId="S::pcedrone@wtps.org::0ed67c4a-e3d0-42d5-885c-44f449e1639c" providerId="AD" clId="Web-{FD3FE18F-3DF5-CBBB-5181-F8803EBECCB6}" dt="2018-08-20T16:59:57.277" v="34" actId="20577"/>
          <ac:spMkLst>
            <pc:docMk/>
            <pc:sldMk cId="2535301470" sldId="272"/>
            <ac:spMk id="6" creationId="{00000000-0000-0000-0000-000000000000}"/>
          </ac:spMkLst>
        </pc:spChg>
      </pc:sldChg>
    </pc:docChg>
  </pc:docChgLst>
  <pc:docChgLst>
    <pc:chgData name="Patricia Cedrone" userId="S::pcedrone@wtps.org::0ed67c4a-e3d0-42d5-885c-44f449e1639c" providerId="AD" clId="Web-{CF69E7D7-2827-017B-AA2E-3D4494BE4212}"/>
    <pc:docChg chg="addSld modSld">
      <pc:chgData name="Patricia Cedrone" userId="S::pcedrone@wtps.org::0ed67c4a-e3d0-42d5-885c-44f449e1639c" providerId="AD" clId="Web-{CF69E7D7-2827-017B-AA2E-3D4494BE4212}" dt="2018-08-15T15:21:57.405" v="627" actId="20577"/>
      <pc:docMkLst>
        <pc:docMk/>
      </pc:docMkLst>
      <pc:sldChg chg="modSp">
        <pc:chgData name="Patricia Cedrone" userId="S::pcedrone@wtps.org::0ed67c4a-e3d0-42d5-885c-44f449e1639c" providerId="AD" clId="Web-{CF69E7D7-2827-017B-AA2E-3D4494BE4212}" dt="2018-08-15T14:56:19.012" v="58" actId="20577"/>
        <pc:sldMkLst>
          <pc:docMk/>
          <pc:sldMk cId="4271263963" sldId="257"/>
        </pc:sldMkLst>
        <pc:spChg chg="mod">
          <ac:chgData name="Patricia Cedrone" userId="S::pcedrone@wtps.org::0ed67c4a-e3d0-42d5-885c-44f449e1639c" providerId="AD" clId="Web-{CF69E7D7-2827-017B-AA2E-3D4494BE4212}" dt="2018-08-15T14:56:19.012" v="58" actId="20577"/>
          <ac:spMkLst>
            <pc:docMk/>
            <pc:sldMk cId="4271263963" sldId="257"/>
            <ac:spMk id="3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CF69E7D7-2827-017B-AA2E-3D4494BE4212}" dt="2018-08-15T14:57:49.250" v="130" actId="20577"/>
        <pc:sldMkLst>
          <pc:docMk/>
          <pc:sldMk cId="2843303788" sldId="259"/>
        </pc:sldMkLst>
        <pc:spChg chg="mod">
          <ac:chgData name="Patricia Cedrone" userId="S::pcedrone@wtps.org::0ed67c4a-e3d0-42d5-885c-44f449e1639c" providerId="AD" clId="Web-{CF69E7D7-2827-017B-AA2E-3D4494BE4212}" dt="2018-08-15T14:57:49.250" v="130" actId="20577"/>
          <ac:spMkLst>
            <pc:docMk/>
            <pc:sldMk cId="2843303788" sldId="259"/>
            <ac:spMk id="3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CF69E7D7-2827-017B-AA2E-3D4494BE4212}" dt="2018-08-15T15:00:57.068" v="215" actId="20577"/>
        <pc:sldMkLst>
          <pc:docMk/>
          <pc:sldMk cId="831276504" sldId="266"/>
        </pc:sldMkLst>
        <pc:spChg chg="mod">
          <ac:chgData name="Patricia Cedrone" userId="S::pcedrone@wtps.org::0ed67c4a-e3d0-42d5-885c-44f449e1639c" providerId="AD" clId="Web-{CF69E7D7-2827-017B-AA2E-3D4494BE4212}" dt="2018-08-15T15:00:57.068" v="215" actId="20577"/>
          <ac:spMkLst>
            <pc:docMk/>
            <pc:sldMk cId="831276504" sldId="266"/>
            <ac:spMk id="3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CF69E7D7-2827-017B-AA2E-3D4494BE4212}" dt="2018-08-15T15:06:47.235" v="225" actId="20577"/>
        <pc:sldMkLst>
          <pc:docMk/>
          <pc:sldMk cId="3305966613" sldId="267"/>
        </pc:sldMkLst>
        <pc:spChg chg="mod">
          <ac:chgData name="Patricia Cedrone" userId="S::pcedrone@wtps.org::0ed67c4a-e3d0-42d5-885c-44f449e1639c" providerId="AD" clId="Web-{CF69E7D7-2827-017B-AA2E-3D4494BE4212}" dt="2018-08-15T15:06:47.235" v="225" actId="20577"/>
          <ac:spMkLst>
            <pc:docMk/>
            <pc:sldMk cId="3305966613" sldId="267"/>
            <ac:spMk id="3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CF69E7D7-2827-017B-AA2E-3D4494BE4212}" dt="2018-08-15T15:07:34.956" v="257" actId="20577"/>
        <pc:sldMkLst>
          <pc:docMk/>
          <pc:sldMk cId="3235978088" sldId="268"/>
        </pc:sldMkLst>
        <pc:spChg chg="mod">
          <ac:chgData name="Patricia Cedrone" userId="S::pcedrone@wtps.org::0ed67c4a-e3d0-42d5-885c-44f449e1639c" providerId="AD" clId="Web-{CF69E7D7-2827-017B-AA2E-3D4494BE4212}" dt="2018-08-15T15:07:34.956" v="257" actId="20577"/>
          <ac:spMkLst>
            <pc:docMk/>
            <pc:sldMk cId="3235978088" sldId="268"/>
            <ac:spMk id="3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CF69E7D7-2827-017B-AA2E-3D4494BE4212}" dt="2018-08-15T15:21:56.952" v="620" actId="20577"/>
        <pc:sldMkLst>
          <pc:docMk/>
          <pc:sldMk cId="2394163780" sldId="270"/>
        </pc:sldMkLst>
        <pc:spChg chg="mod">
          <ac:chgData name="Patricia Cedrone" userId="S::pcedrone@wtps.org::0ed67c4a-e3d0-42d5-885c-44f449e1639c" providerId="AD" clId="Web-{CF69E7D7-2827-017B-AA2E-3D4494BE4212}" dt="2018-08-15T15:21:56.952" v="620" actId="20577"/>
          <ac:spMkLst>
            <pc:docMk/>
            <pc:sldMk cId="2394163780" sldId="270"/>
            <ac:spMk id="3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CF69E7D7-2827-017B-AA2E-3D4494BE4212}" dt="2018-08-15T15:07:56.488" v="264" actId="20577"/>
        <pc:sldMkLst>
          <pc:docMk/>
          <pc:sldMk cId="3627088360" sldId="275"/>
        </pc:sldMkLst>
        <pc:spChg chg="mod">
          <ac:chgData name="Patricia Cedrone" userId="S::pcedrone@wtps.org::0ed67c4a-e3d0-42d5-885c-44f449e1639c" providerId="AD" clId="Web-{CF69E7D7-2827-017B-AA2E-3D4494BE4212}" dt="2018-08-15T15:07:56.488" v="264" actId="20577"/>
          <ac:spMkLst>
            <pc:docMk/>
            <pc:sldMk cId="3627088360" sldId="275"/>
            <ac:spMk id="3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CF69E7D7-2827-017B-AA2E-3D4494BE4212}" dt="2018-08-15T14:56:57.389" v="100" actId="20577"/>
        <pc:sldMkLst>
          <pc:docMk/>
          <pc:sldMk cId="322649911" sldId="281"/>
        </pc:sldMkLst>
        <pc:spChg chg="mod">
          <ac:chgData name="Patricia Cedrone" userId="S::pcedrone@wtps.org::0ed67c4a-e3d0-42d5-885c-44f449e1639c" providerId="AD" clId="Web-{CF69E7D7-2827-017B-AA2E-3D4494BE4212}" dt="2018-08-15T14:56:57.389" v="100" actId="20577"/>
          <ac:spMkLst>
            <pc:docMk/>
            <pc:sldMk cId="322649911" sldId="281"/>
            <ac:spMk id="3" creationId="{00000000-0000-0000-0000-000000000000}"/>
          </ac:spMkLst>
        </pc:spChg>
      </pc:sldChg>
      <pc:sldChg chg="addSp modSp new mod modClrScheme chgLayout">
        <pc:chgData name="Patricia Cedrone" userId="S::pcedrone@wtps.org::0ed67c4a-e3d0-42d5-885c-44f449e1639c" providerId="AD" clId="Web-{CF69E7D7-2827-017B-AA2E-3D4494BE4212}" dt="2018-08-15T15:01:31.319" v="220" actId="20577"/>
        <pc:sldMkLst>
          <pc:docMk/>
          <pc:sldMk cId="2506372060" sldId="286"/>
        </pc:sldMkLst>
        <pc:spChg chg="add mod">
          <ac:chgData name="Patricia Cedrone" userId="S::pcedrone@wtps.org::0ed67c4a-e3d0-42d5-885c-44f449e1639c" providerId="AD" clId="Web-{CF69E7D7-2827-017B-AA2E-3D4494BE4212}" dt="2018-08-15T15:01:23.022" v="217" actId="20577"/>
          <ac:spMkLst>
            <pc:docMk/>
            <pc:sldMk cId="2506372060" sldId="286"/>
            <ac:spMk id="2" creationId="{4A455C38-1791-41EF-93C1-BD1146EC3B30}"/>
          </ac:spMkLst>
        </pc:spChg>
        <pc:spChg chg="add mod">
          <ac:chgData name="Patricia Cedrone" userId="S::pcedrone@wtps.org::0ed67c4a-e3d0-42d5-885c-44f449e1639c" providerId="AD" clId="Web-{CF69E7D7-2827-017B-AA2E-3D4494BE4212}" dt="2018-08-15T15:01:31.319" v="220" actId="20577"/>
          <ac:spMkLst>
            <pc:docMk/>
            <pc:sldMk cId="2506372060" sldId="286"/>
            <ac:spMk id="3" creationId="{DA1C7F2B-F44B-433C-BF9A-29014E88A000}"/>
          </ac:spMkLst>
        </pc:spChg>
      </pc:sldChg>
      <pc:sldChg chg="modSp new">
        <pc:chgData name="Patricia Cedrone" userId="S::pcedrone@wtps.org::0ed67c4a-e3d0-42d5-885c-44f449e1639c" providerId="AD" clId="Web-{CF69E7D7-2827-017B-AA2E-3D4494BE4212}" dt="2018-08-15T15:13:03.935" v="476" actId="20577"/>
        <pc:sldMkLst>
          <pc:docMk/>
          <pc:sldMk cId="4005130610" sldId="287"/>
        </pc:sldMkLst>
        <pc:spChg chg="mod">
          <ac:chgData name="Patricia Cedrone" userId="S::pcedrone@wtps.org::0ed67c4a-e3d0-42d5-885c-44f449e1639c" providerId="AD" clId="Web-{CF69E7D7-2827-017B-AA2E-3D4494BE4212}" dt="2018-08-15T15:08:44.130" v="275" actId="20577"/>
          <ac:spMkLst>
            <pc:docMk/>
            <pc:sldMk cId="4005130610" sldId="287"/>
            <ac:spMk id="2" creationId="{F2F0FFFE-FDAC-4AE9-93F7-0B799BF94042}"/>
          </ac:spMkLst>
        </pc:spChg>
        <pc:spChg chg="mod">
          <ac:chgData name="Patricia Cedrone" userId="S::pcedrone@wtps.org::0ed67c4a-e3d0-42d5-885c-44f449e1639c" providerId="AD" clId="Web-{CF69E7D7-2827-017B-AA2E-3D4494BE4212}" dt="2018-08-15T15:13:03.935" v="476" actId="20577"/>
          <ac:spMkLst>
            <pc:docMk/>
            <pc:sldMk cId="4005130610" sldId="287"/>
            <ac:spMk id="3" creationId="{548F90F8-C68E-45C0-AA24-23B0325F76E6}"/>
          </ac:spMkLst>
        </pc:spChg>
      </pc:sldChg>
      <pc:sldChg chg="modSp new">
        <pc:chgData name="Patricia Cedrone" userId="S::pcedrone@wtps.org::0ed67c4a-e3d0-42d5-885c-44f449e1639c" providerId="AD" clId="Web-{CF69E7D7-2827-017B-AA2E-3D4494BE4212}" dt="2018-08-15T15:21:13.857" v="602" actId="20577"/>
        <pc:sldMkLst>
          <pc:docMk/>
          <pc:sldMk cId="1210654816" sldId="288"/>
        </pc:sldMkLst>
        <pc:spChg chg="mod">
          <ac:chgData name="Patricia Cedrone" userId="S::pcedrone@wtps.org::0ed67c4a-e3d0-42d5-885c-44f449e1639c" providerId="AD" clId="Web-{CF69E7D7-2827-017B-AA2E-3D4494BE4212}" dt="2018-08-15T15:14:29.563" v="490" actId="20577"/>
          <ac:spMkLst>
            <pc:docMk/>
            <pc:sldMk cId="1210654816" sldId="288"/>
            <ac:spMk id="2" creationId="{EEBA3BEA-BA09-4D61-8D83-61DD40F68FB7}"/>
          </ac:spMkLst>
        </pc:spChg>
        <pc:spChg chg="mod">
          <ac:chgData name="Patricia Cedrone" userId="S::pcedrone@wtps.org::0ed67c4a-e3d0-42d5-885c-44f449e1639c" providerId="AD" clId="Web-{CF69E7D7-2827-017B-AA2E-3D4494BE4212}" dt="2018-08-15T15:21:13.857" v="602" actId="20577"/>
          <ac:spMkLst>
            <pc:docMk/>
            <pc:sldMk cId="1210654816" sldId="288"/>
            <ac:spMk id="3" creationId="{27F78330-0EDD-4242-AC24-FC089DDCF6B4}"/>
          </ac:spMkLst>
        </pc:spChg>
      </pc:sldChg>
    </pc:docChg>
  </pc:docChgLst>
  <pc:docChgLst>
    <pc:chgData name="Patricia Cedrone" userId="S::pcedrone@wtps.org::0ed67c4a-e3d0-42d5-885c-44f449e1639c" providerId="AD" clId="Web-{5CB3416B-8FF7-01E5-8CCD-748F823FFBB4}"/>
    <pc:docChg chg="delSld">
      <pc:chgData name="Patricia Cedrone" userId="S::pcedrone@wtps.org::0ed67c4a-e3d0-42d5-885c-44f449e1639c" providerId="AD" clId="Web-{5CB3416B-8FF7-01E5-8CCD-748F823FFBB4}" dt="2018-09-06T22:12:14.257" v="0"/>
      <pc:docMkLst>
        <pc:docMk/>
      </pc:docMkLst>
      <pc:sldChg chg="del">
        <pc:chgData name="Patricia Cedrone" userId="S::pcedrone@wtps.org::0ed67c4a-e3d0-42d5-885c-44f449e1639c" providerId="AD" clId="Web-{5CB3416B-8FF7-01E5-8CCD-748F823FFBB4}" dt="2018-09-06T22:12:14.257" v="0"/>
        <pc:sldMkLst>
          <pc:docMk/>
          <pc:sldMk cId="4198436541" sldId="289"/>
        </pc:sldMkLst>
      </pc:sldChg>
    </pc:docChg>
  </pc:docChgLst>
  <pc:docChgLst>
    <pc:chgData name="Patricia Cedrone" userId="S::pcedrone@wtps.org::0ed67c4a-e3d0-42d5-885c-44f449e1639c" providerId="AD" clId="Web-{A97F73CB-17DE-889B-4788-0D7360FC2A5B}"/>
    <pc:docChg chg="addSld delSld modSld">
      <pc:chgData name="Patricia Cedrone" userId="S::pcedrone@wtps.org::0ed67c4a-e3d0-42d5-885c-44f449e1639c" providerId="AD" clId="Web-{A97F73CB-17DE-889B-4788-0D7360FC2A5B}" dt="2019-09-03T21:00:15.486" v="374" actId="20577"/>
      <pc:docMkLst>
        <pc:docMk/>
      </pc:docMkLst>
      <pc:sldChg chg="modSp">
        <pc:chgData name="Patricia Cedrone" userId="S::pcedrone@wtps.org::0ed67c4a-e3d0-42d5-885c-44f449e1639c" providerId="AD" clId="Web-{A97F73CB-17DE-889B-4788-0D7360FC2A5B}" dt="2019-09-03T20:54:22.904" v="233" actId="20577"/>
        <pc:sldMkLst>
          <pc:docMk/>
          <pc:sldMk cId="2631022660" sldId="262"/>
        </pc:sldMkLst>
        <pc:spChg chg="mod">
          <ac:chgData name="Patricia Cedrone" userId="S::pcedrone@wtps.org::0ed67c4a-e3d0-42d5-885c-44f449e1639c" providerId="AD" clId="Web-{A97F73CB-17DE-889B-4788-0D7360FC2A5B}" dt="2019-09-03T20:54:22.904" v="233" actId="20577"/>
          <ac:spMkLst>
            <pc:docMk/>
            <pc:sldMk cId="2631022660" sldId="262"/>
            <ac:spMk id="3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A97F73CB-17DE-889B-4788-0D7360FC2A5B}" dt="2019-09-03T20:55:37.092" v="279" actId="20577"/>
        <pc:sldMkLst>
          <pc:docMk/>
          <pc:sldMk cId="1970621128" sldId="265"/>
        </pc:sldMkLst>
        <pc:spChg chg="mod">
          <ac:chgData name="Patricia Cedrone" userId="S::pcedrone@wtps.org::0ed67c4a-e3d0-42d5-885c-44f449e1639c" providerId="AD" clId="Web-{A97F73CB-17DE-889B-4788-0D7360FC2A5B}" dt="2019-09-03T20:55:37.092" v="279" actId="20577"/>
          <ac:spMkLst>
            <pc:docMk/>
            <pc:sldMk cId="1970621128" sldId="265"/>
            <ac:spMk id="3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A97F73CB-17DE-889B-4788-0D7360FC2A5B}" dt="2019-09-03T20:57:30.328" v="351" actId="20577"/>
        <pc:sldMkLst>
          <pc:docMk/>
          <pc:sldMk cId="3235978088" sldId="268"/>
        </pc:sldMkLst>
        <pc:spChg chg="mod">
          <ac:chgData name="Patricia Cedrone" userId="S::pcedrone@wtps.org::0ed67c4a-e3d0-42d5-885c-44f449e1639c" providerId="AD" clId="Web-{A97F73CB-17DE-889B-4788-0D7360FC2A5B}" dt="2019-09-03T20:57:30.328" v="351" actId="20577"/>
          <ac:spMkLst>
            <pc:docMk/>
            <pc:sldMk cId="3235978088" sldId="268"/>
            <ac:spMk id="3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A97F73CB-17DE-889B-4788-0D7360FC2A5B}" dt="2019-09-03T20:58:53.673" v="359" actId="20577"/>
        <pc:sldMkLst>
          <pc:docMk/>
          <pc:sldMk cId="3058007448" sldId="269"/>
        </pc:sldMkLst>
        <pc:spChg chg="mod">
          <ac:chgData name="Patricia Cedrone" userId="S::pcedrone@wtps.org::0ed67c4a-e3d0-42d5-885c-44f449e1639c" providerId="AD" clId="Web-{A97F73CB-17DE-889B-4788-0D7360FC2A5B}" dt="2019-09-03T20:58:53.673" v="359" actId="20577"/>
          <ac:spMkLst>
            <pc:docMk/>
            <pc:sldMk cId="3058007448" sldId="269"/>
            <ac:spMk id="3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A97F73CB-17DE-889B-4788-0D7360FC2A5B}" dt="2019-09-03T20:59:40.235" v="366" actId="20577"/>
        <pc:sldMkLst>
          <pc:docMk/>
          <pc:sldMk cId="2394163780" sldId="270"/>
        </pc:sldMkLst>
        <pc:spChg chg="mod">
          <ac:chgData name="Patricia Cedrone" userId="S::pcedrone@wtps.org::0ed67c4a-e3d0-42d5-885c-44f449e1639c" providerId="AD" clId="Web-{A97F73CB-17DE-889B-4788-0D7360FC2A5B}" dt="2019-09-03T20:59:40.235" v="366" actId="20577"/>
          <ac:spMkLst>
            <pc:docMk/>
            <pc:sldMk cId="2394163780" sldId="270"/>
            <ac:spMk id="3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A97F73CB-17DE-889B-4788-0D7360FC2A5B}" dt="2019-09-03T21:00:15.486" v="373" actId="20577"/>
        <pc:sldMkLst>
          <pc:docMk/>
          <pc:sldMk cId="2535301470" sldId="272"/>
        </pc:sldMkLst>
        <pc:spChg chg="mod">
          <ac:chgData name="Patricia Cedrone" userId="S::pcedrone@wtps.org::0ed67c4a-e3d0-42d5-885c-44f449e1639c" providerId="AD" clId="Web-{A97F73CB-17DE-889B-4788-0D7360FC2A5B}" dt="2019-09-03T21:00:15.486" v="373" actId="20577"/>
          <ac:spMkLst>
            <pc:docMk/>
            <pc:sldMk cId="2535301470" sldId="272"/>
            <ac:spMk id="6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A97F73CB-17DE-889B-4788-0D7360FC2A5B}" dt="2019-09-03T20:58:00.766" v="355" actId="20577"/>
        <pc:sldMkLst>
          <pc:docMk/>
          <pc:sldMk cId="2736237990" sldId="276"/>
        </pc:sldMkLst>
        <pc:spChg chg="mod">
          <ac:chgData name="Patricia Cedrone" userId="S::pcedrone@wtps.org::0ed67c4a-e3d0-42d5-885c-44f449e1639c" providerId="AD" clId="Web-{A97F73CB-17DE-889B-4788-0D7360FC2A5B}" dt="2019-09-03T20:58:00.766" v="355" actId="20577"/>
          <ac:spMkLst>
            <pc:docMk/>
            <pc:sldMk cId="2736237990" sldId="276"/>
            <ac:spMk id="2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A97F73CB-17DE-889B-4788-0D7360FC2A5B}" dt="2019-09-03T20:49:31.463" v="6" actId="20577"/>
        <pc:sldMkLst>
          <pc:docMk/>
          <pc:sldMk cId="220774148" sldId="278"/>
        </pc:sldMkLst>
        <pc:spChg chg="mod">
          <ac:chgData name="Patricia Cedrone" userId="S::pcedrone@wtps.org::0ed67c4a-e3d0-42d5-885c-44f449e1639c" providerId="AD" clId="Web-{A97F73CB-17DE-889B-4788-0D7360FC2A5B}" dt="2019-09-03T20:49:31.463" v="6" actId="20577"/>
          <ac:spMkLst>
            <pc:docMk/>
            <pc:sldMk cId="220774148" sldId="278"/>
            <ac:spMk id="3" creationId="{00000000-0000-0000-0000-000000000000}"/>
          </ac:spMkLst>
        </pc:spChg>
      </pc:sldChg>
      <pc:sldChg chg="del">
        <pc:chgData name="Patricia Cedrone" userId="S::pcedrone@wtps.org::0ed67c4a-e3d0-42d5-885c-44f449e1639c" providerId="AD" clId="Web-{A97F73CB-17DE-889B-4788-0D7360FC2A5B}" dt="2019-09-03T20:49:33.198" v="8"/>
        <pc:sldMkLst>
          <pc:docMk/>
          <pc:sldMk cId="3417908163" sldId="284"/>
        </pc:sldMkLst>
      </pc:sldChg>
      <pc:sldChg chg="modSp">
        <pc:chgData name="Patricia Cedrone" userId="S::pcedrone@wtps.org::0ed67c4a-e3d0-42d5-885c-44f449e1639c" providerId="AD" clId="Web-{A97F73CB-17DE-889B-4788-0D7360FC2A5B}" dt="2019-09-03T20:56:10.014" v="281" actId="20577"/>
        <pc:sldMkLst>
          <pc:docMk/>
          <pc:sldMk cId="2506372060" sldId="286"/>
        </pc:sldMkLst>
        <pc:spChg chg="mod">
          <ac:chgData name="Patricia Cedrone" userId="S::pcedrone@wtps.org::0ed67c4a-e3d0-42d5-885c-44f449e1639c" providerId="AD" clId="Web-{A97F73CB-17DE-889B-4788-0D7360FC2A5B}" dt="2019-09-03T20:56:10.014" v="281" actId="20577"/>
          <ac:spMkLst>
            <pc:docMk/>
            <pc:sldMk cId="2506372060" sldId="286"/>
            <ac:spMk id="3" creationId="{DA1C7F2B-F44B-433C-BF9A-29014E88A000}"/>
          </ac:spMkLst>
        </pc:spChg>
      </pc:sldChg>
      <pc:sldChg chg="modSp new">
        <pc:chgData name="Patricia Cedrone" userId="S::pcedrone@wtps.org::0ed67c4a-e3d0-42d5-885c-44f449e1639c" providerId="AD" clId="Web-{A97F73CB-17DE-889B-4788-0D7360FC2A5B}" dt="2019-09-03T20:52:21.215" v="152" actId="20577"/>
        <pc:sldMkLst>
          <pc:docMk/>
          <pc:sldMk cId="2743601633" sldId="289"/>
        </pc:sldMkLst>
        <pc:spChg chg="mod">
          <ac:chgData name="Patricia Cedrone" userId="S::pcedrone@wtps.org::0ed67c4a-e3d0-42d5-885c-44f449e1639c" providerId="AD" clId="Web-{A97F73CB-17DE-889B-4788-0D7360FC2A5B}" dt="2019-09-03T20:52:21.215" v="152" actId="20577"/>
          <ac:spMkLst>
            <pc:docMk/>
            <pc:sldMk cId="2743601633" sldId="289"/>
            <ac:spMk id="3" creationId="{BECA5AE8-DBED-40DB-904A-6DAAF9612911}"/>
          </ac:spMkLst>
        </pc:spChg>
      </pc:sldChg>
    </pc:docChg>
  </pc:docChgLst>
  <pc:docChgLst>
    <pc:chgData name="Patricia Cedrone" userId="S::pcedrone@wtps.org::0ed67c4a-e3d0-42d5-885c-44f449e1639c" providerId="AD" clId="Web-{629C095D-90D5-48E0-AEE6-53CE82EF98E4}"/>
    <pc:docChg chg="modSld">
      <pc:chgData name="Patricia Cedrone" userId="S::pcedrone@wtps.org::0ed67c4a-e3d0-42d5-885c-44f449e1639c" providerId="AD" clId="Web-{629C095D-90D5-48E0-AEE6-53CE82EF98E4}" dt="2018-08-23T20:33:34.247" v="111" actId="20577"/>
      <pc:docMkLst>
        <pc:docMk/>
      </pc:docMkLst>
      <pc:sldChg chg="modSp">
        <pc:chgData name="Patricia Cedrone" userId="S::pcedrone@wtps.org::0ed67c4a-e3d0-42d5-885c-44f449e1639c" providerId="AD" clId="Web-{629C095D-90D5-48E0-AEE6-53CE82EF98E4}" dt="2018-08-23T20:28:54.681" v="49" actId="20577"/>
        <pc:sldMkLst>
          <pc:docMk/>
          <pc:sldMk cId="2631022660" sldId="262"/>
        </pc:sldMkLst>
        <pc:spChg chg="mod">
          <ac:chgData name="Patricia Cedrone" userId="S::pcedrone@wtps.org::0ed67c4a-e3d0-42d5-885c-44f449e1639c" providerId="AD" clId="Web-{629C095D-90D5-48E0-AEE6-53CE82EF98E4}" dt="2018-08-23T20:28:54.681" v="49" actId="20577"/>
          <ac:spMkLst>
            <pc:docMk/>
            <pc:sldMk cId="2631022660" sldId="262"/>
            <ac:spMk id="3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629C095D-90D5-48E0-AEE6-53CE82EF98E4}" dt="2018-08-23T20:33:34.247" v="111" actId="20577"/>
        <pc:sldMkLst>
          <pc:docMk/>
          <pc:sldMk cId="3058007448" sldId="269"/>
        </pc:sldMkLst>
        <pc:spChg chg="mod">
          <ac:chgData name="Patricia Cedrone" userId="S::pcedrone@wtps.org::0ed67c4a-e3d0-42d5-885c-44f449e1639c" providerId="AD" clId="Web-{629C095D-90D5-48E0-AEE6-53CE82EF98E4}" dt="2018-08-23T20:33:34.247" v="111" actId="20577"/>
          <ac:spMkLst>
            <pc:docMk/>
            <pc:sldMk cId="3058007448" sldId="269"/>
            <ac:spMk id="3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629C095D-90D5-48E0-AEE6-53CE82EF98E4}" dt="2018-08-23T20:33:08.903" v="106" actId="20577"/>
        <pc:sldMkLst>
          <pc:docMk/>
          <pc:sldMk cId="4005130610" sldId="287"/>
        </pc:sldMkLst>
        <pc:spChg chg="mod">
          <ac:chgData name="Patricia Cedrone" userId="S::pcedrone@wtps.org::0ed67c4a-e3d0-42d5-885c-44f449e1639c" providerId="AD" clId="Web-{629C095D-90D5-48E0-AEE6-53CE82EF98E4}" dt="2018-08-23T20:33:08.903" v="106" actId="20577"/>
          <ac:spMkLst>
            <pc:docMk/>
            <pc:sldMk cId="4005130610" sldId="287"/>
            <ac:spMk id="3" creationId="{548F90F8-C68E-45C0-AA24-23B0325F76E6}"/>
          </ac:spMkLst>
        </pc:spChg>
      </pc:sldChg>
      <pc:sldChg chg="modSp">
        <pc:chgData name="Patricia Cedrone" userId="S::pcedrone@wtps.org::0ed67c4a-e3d0-42d5-885c-44f449e1639c" providerId="AD" clId="Web-{629C095D-90D5-48E0-AEE6-53CE82EF98E4}" dt="2018-08-23T20:32:03.699" v="54" actId="20577"/>
        <pc:sldMkLst>
          <pc:docMk/>
          <pc:sldMk cId="1210654816" sldId="288"/>
        </pc:sldMkLst>
        <pc:spChg chg="mod">
          <ac:chgData name="Patricia Cedrone" userId="S::pcedrone@wtps.org::0ed67c4a-e3d0-42d5-885c-44f449e1639c" providerId="AD" clId="Web-{629C095D-90D5-48E0-AEE6-53CE82EF98E4}" dt="2018-08-23T20:32:03.699" v="54" actId="20577"/>
          <ac:spMkLst>
            <pc:docMk/>
            <pc:sldMk cId="1210654816" sldId="288"/>
            <ac:spMk id="3" creationId="{27F78330-0EDD-4242-AC24-FC089DDCF6B4}"/>
          </ac:spMkLst>
        </pc:spChg>
      </pc:sldChg>
    </pc:docChg>
  </pc:docChgLst>
  <pc:docChgLst>
    <pc:chgData name="Patricia Cedrone" userId="S::pcedrone@wtps.org::0ed67c4a-e3d0-42d5-885c-44f449e1639c" providerId="AD" clId="Web-{E83D08CD-FAF1-E447-25A4-F30D6755D7AF}"/>
    <pc:docChg chg="modSld">
      <pc:chgData name="Patricia Cedrone" userId="S::pcedrone@wtps.org::0ed67c4a-e3d0-42d5-885c-44f449e1639c" providerId="AD" clId="Web-{E83D08CD-FAF1-E447-25A4-F30D6755D7AF}" dt="2018-08-20T17:22:06.340" v="19" actId="20577"/>
      <pc:docMkLst>
        <pc:docMk/>
      </pc:docMkLst>
      <pc:sldChg chg="modSp">
        <pc:chgData name="Patricia Cedrone" userId="S::pcedrone@wtps.org::0ed67c4a-e3d0-42d5-885c-44f449e1639c" providerId="AD" clId="Web-{E83D08CD-FAF1-E447-25A4-F30D6755D7AF}" dt="2018-08-20T17:21:48.808" v="18" actId="20577"/>
        <pc:sldMkLst>
          <pc:docMk/>
          <pc:sldMk cId="2535301470" sldId="272"/>
        </pc:sldMkLst>
        <pc:spChg chg="mod">
          <ac:chgData name="Patricia Cedrone" userId="S::pcedrone@wtps.org::0ed67c4a-e3d0-42d5-885c-44f449e1639c" providerId="AD" clId="Web-{E83D08CD-FAF1-E447-25A4-F30D6755D7AF}" dt="2018-08-20T17:21:48.808" v="18" actId="20577"/>
          <ac:spMkLst>
            <pc:docMk/>
            <pc:sldMk cId="2535301470" sldId="272"/>
            <ac:spMk id="6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E83D08CD-FAF1-E447-25A4-F30D6755D7AF}" dt="2018-08-20T17:21:12.245" v="10" actId="20577"/>
        <pc:sldMkLst>
          <pc:docMk/>
          <pc:sldMk cId="1210654816" sldId="288"/>
        </pc:sldMkLst>
        <pc:spChg chg="mod">
          <ac:chgData name="Patricia Cedrone" userId="S::pcedrone@wtps.org::0ed67c4a-e3d0-42d5-885c-44f449e1639c" providerId="AD" clId="Web-{E83D08CD-FAF1-E447-25A4-F30D6755D7AF}" dt="2018-08-20T17:21:12.245" v="10" actId="20577"/>
          <ac:spMkLst>
            <pc:docMk/>
            <pc:sldMk cId="1210654816" sldId="288"/>
            <ac:spMk id="3" creationId="{27F78330-0EDD-4242-AC24-FC089DDCF6B4}"/>
          </ac:spMkLst>
        </pc:spChg>
      </pc:sldChg>
    </pc:docChg>
  </pc:docChgLst>
  <pc:docChgLst>
    <pc:chgData name="Patricia Cedrone" userId="S::pcedrone@wtps.org::0ed67c4a-e3d0-42d5-885c-44f449e1639c" providerId="AD" clId="Web-{DA68548E-BCD2-5EC8-9E0D-C5815926D1A7}"/>
    <pc:docChg chg="modSld">
      <pc:chgData name="Patricia Cedrone" userId="S::pcedrone@wtps.org::0ed67c4a-e3d0-42d5-885c-44f449e1639c" providerId="AD" clId="Web-{DA68548E-BCD2-5EC8-9E0D-C5815926D1A7}" dt="2018-08-21T17:18:24.223" v="79" actId="20577"/>
      <pc:docMkLst>
        <pc:docMk/>
      </pc:docMkLst>
      <pc:sldChg chg="modSp">
        <pc:chgData name="Patricia Cedrone" userId="S::pcedrone@wtps.org::0ed67c4a-e3d0-42d5-885c-44f449e1639c" providerId="AD" clId="Web-{DA68548E-BCD2-5EC8-9E0D-C5815926D1A7}" dt="2018-08-21T17:13:28.915" v="52" actId="20577"/>
        <pc:sldMkLst>
          <pc:docMk/>
          <pc:sldMk cId="3235978088" sldId="268"/>
        </pc:sldMkLst>
        <pc:spChg chg="mod">
          <ac:chgData name="Patricia Cedrone" userId="S::pcedrone@wtps.org::0ed67c4a-e3d0-42d5-885c-44f449e1639c" providerId="AD" clId="Web-{DA68548E-BCD2-5EC8-9E0D-C5815926D1A7}" dt="2018-08-21T17:13:28.915" v="52" actId="20577"/>
          <ac:spMkLst>
            <pc:docMk/>
            <pc:sldMk cId="3235978088" sldId="268"/>
            <ac:spMk id="3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DA68548E-BCD2-5EC8-9E0D-C5815926D1A7}" dt="2018-08-21T17:17:06.392" v="70" actId="20577"/>
        <pc:sldMkLst>
          <pc:docMk/>
          <pc:sldMk cId="3058007448" sldId="269"/>
        </pc:sldMkLst>
        <pc:spChg chg="mod">
          <ac:chgData name="Patricia Cedrone" userId="S::pcedrone@wtps.org::0ed67c4a-e3d0-42d5-885c-44f449e1639c" providerId="AD" clId="Web-{DA68548E-BCD2-5EC8-9E0D-C5815926D1A7}" dt="2018-08-21T17:17:06.392" v="70" actId="20577"/>
          <ac:spMkLst>
            <pc:docMk/>
            <pc:sldMk cId="3058007448" sldId="269"/>
            <ac:spMk id="3" creationId="{00000000-0000-0000-0000-000000000000}"/>
          </ac:spMkLst>
        </pc:spChg>
      </pc:sldChg>
      <pc:sldChg chg="modSp">
        <pc:chgData name="Patricia Cedrone" userId="S::pcedrone@wtps.org::0ed67c4a-e3d0-42d5-885c-44f449e1639c" providerId="AD" clId="Web-{DA68548E-BCD2-5EC8-9E0D-C5815926D1A7}" dt="2018-08-21T17:18:24.223" v="78" actId="20577"/>
        <pc:sldMkLst>
          <pc:docMk/>
          <pc:sldMk cId="4005130610" sldId="287"/>
        </pc:sldMkLst>
        <pc:spChg chg="mod">
          <ac:chgData name="Patricia Cedrone" userId="S::pcedrone@wtps.org::0ed67c4a-e3d0-42d5-885c-44f449e1639c" providerId="AD" clId="Web-{DA68548E-BCD2-5EC8-9E0D-C5815926D1A7}" dt="2018-08-21T17:18:24.223" v="78" actId="20577"/>
          <ac:spMkLst>
            <pc:docMk/>
            <pc:sldMk cId="4005130610" sldId="287"/>
            <ac:spMk id="3" creationId="{548F90F8-C68E-45C0-AA24-23B0325F76E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C09B60E-B142-4F92-BA02-857DB9E57157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506E335-CE5B-42B0-BF69-AFCCE983F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4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Back to School Night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Mrs. Patricia Cedrone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pcedrone@wtps.org</a:t>
            </a:r>
          </a:p>
        </p:txBody>
      </p:sp>
    </p:spTree>
    <p:extLst>
      <p:ext uri="{BB962C8B-B14F-4D97-AF65-F5344CB8AC3E}">
        <p14:creationId xmlns:p14="http://schemas.microsoft.com/office/powerpoint/2010/main" val="2338392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Websites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GO.HRW.com</a:t>
            </a:r>
          </a:p>
          <a:p>
            <a:r>
              <a:rPr lang="en-US" dirty="0">
                <a:latin typeface="Comic Sans MS" panose="030F0702030302020204" pitchFamily="66" charset="0"/>
              </a:rPr>
              <a:t>(no username or password required)</a:t>
            </a:r>
            <a:endParaRPr lang="en-US" sz="2800" dirty="0">
              <a:latin typeface="Comic Sans MS" panose="030F0702030302020204" pitchFamily="66" charset="0"/>
            </a:endParaRPr>
          </a:p>
          <a:p>
            <a:r>
              <a:rPr lang="en-US" sz="2800" dirty="0">
                <a:latin typeface="Comic Sans MS" panose="030F0702030302020204" pitchFamily="66" charset="0"/>
              </a:rPr>
              <a:t>In the lower left hand corner of the home page, type in the 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Go keyword </a:t>
            </a:r>
            <a:r>
              <a:rPr lang="en-US" sz="2800" dirty="0">
                <a:latin typeface="Comic Sans MS" panose="030F0702030302020204" pitchFamily="66" charset="0"/>
              </a:rPr>
              <a:t>found in the textbook.</a:t>
            </a:r>
          </a:p>
          <a:p>
            <a:r>
              <a:rPr lang="en-US" sz="2800" u="sng" dirty="0">
                <a:latin typeface="Comic Sans MS" panose="030F0702030302020204" pitchFamily="66" charset="0"/>
              </a:rPr>
              <a:t>For example</a:t>
            </a:r>
            <a:r>
              <a:rPr lang="en-US" sz="2800" dirty="0">
                <a:latin typeface="Comic Sans MS" panose="030F0702030302020204" pitchFamily="66" charset="0"/>
              </a:rPr>
              <a:t>:</a:t>
            </a:r>
          </a:p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BD1CH_____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The blank space is for the number of the chapter you want to visit.</a:t>
            </a:r>
          </a:p>
          <a:p>
            <a:pPr marL="0" indent="0">
              <a:buNone/>
            </a:pP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47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Websites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MY.HRW.com</a:t>
            </a:r>
            <a:endParaRPr lang="en-US" sz="280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2800" dirty="0">
                <a:latin typeface="Comic Sans MS"/>
              </a:rPr>
              <a:t>Students will</a:t>
            </a:r>
            <a:r>
              <a:rPr lang="en-US" sz="2800" dirty="0">
                <a:solidFill>
                  <a:srgbClr val="404040"/>
                </a:solidFill>
                <a:latin typeface="Comic Sans MS"/>
              </a:rPr>
              <a:t> receive information on how to access this website as soon as it is made available by the technology department. </a:t>
            </a:r>
          </a:p>
          <a:p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1022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Websites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MY.HRW.com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Students can access the text book.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Students can access all audio activities in the text book.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Students can access all video presentations used in class.</a:t>
            </a:r>
          </a:p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I can assign activities (homework, tests, quizzes etc.) via the website.</a:t>
            </a:r>
          </a:p>
        </p:txBody>
      </p:sp>
    </p:spTree>
    <p:extLst>
      <p:ext uri="{BB962C8B-B14F-4D97-AF65-F5344CB8AC3E}">
        <p14:creationId xmlns:p14="http://schemas.microsoft.com/office/powerpoint/2010/main" val="1071877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Warm Up Folder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Students receive their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warm up folders </a:t>
            </a:r>
            <a:r>
              <a:rPr lang="en-US" dirty="0">
                <a:latin typeface="Comic Sans MS" panose="030F0702030302020204" pitchFamily="66" charset="0"/>
              </a:rPr>
              <a:t>upon arrival to class.</a:t>
            </a:r>
          </a:p>
          <a:p>
            <a:r>
              <a:rPr lang="en-US" dirty="0">
                <a:latin typeface="Comic Sans MS" panose="030F0702030302020204" pitchFamily="66" charset="0"/>
              </a:rPr>
              <a:t>There is one entry for every day of the week.</a:t>
            </a:r>
          </a:p>
          <a:p>
            <a:r>
              <a:rPr lang="en-US" dirty="0">
                <a:latin typeface="Comic Sans MS" panose="030F0702030302020204" pitchFamily="66" charset="0"/>
              </a:rPr>
              <a:t>Students answer a question or copy information connected to the current lesson.</a:t>
            </a:r>
          </a:p>
          <a:p>
            <a:r>
              <a:rPr lang="en-US" dirty="0">
                <a:latin typeface="Comic Sans MS" panose="030F0702030302020204" pitchFamily="66" charset="0"/>
              </a:rPr>
              <a:t>The warm up folder is graded after ten entries have been completed.</a:t>
            </a:r>
          </a:p>
          <a:p>
            <a:r>
              <a:rPr lang="en-US" dirty="0">
                <a:latin typeface="Comic Sans MS" panose="030F0702030302020204" pitchFamily="66" charset="0"/>
              </a:rPr>
              <a:t>Empty entries do not receive credit.</a:t>
            </a:r>
          </a:p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This activity is recorded in the </a:t>
            </a:r>
            <a:r>
              <a:rPr lang="en-US" u="sng" dirty="0">
                <a:solidFill>
                  <a:srgbClr val="FF0000"/>
                </a:solidFill>
                <a:latin typeface="Comic Sans MS" panose="030F0702030302020204" pitchFamily="66" charset="0"/>
              </a:rPr>
              <a:t>support assessments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category.</a:t>
            </a:r>
          </a:p>
          <a:p>
            <a:r>
              <a:rPr lang="en-US" dirty="0">
                <a:latin typeface="Comic Sans MS" panose="030F0702030302020204" pitchFamily="66" charset="0"/>
              </a:rPr>
              <a:t>The warm up folder remains in the classroom.</a:t>
            </a:r>
          </a:p>
          <a:p>
            <a:r>
              <a:rPr lang="en-US" dirty="0">
                <a:latin typeface="Comic Sans MS" panose="030F0702030302020204" pitchFamily="66" charset="0"/>
              </a:rPr>
              <a:t>This activity signals the beginning of class.</a:t>
            </a:r>
          </a:p>
        </p:txBody>
      </p:sp>
    </p:spTree>
    <p:extLst>
      <p:ext uri="{BB962C8B-B14F-4D97-AF65-F5344CB8AC3E}">
        <p14:creationId xmlns:p14="http://schemas.microsoft.com/office/powerpoint/2010/main" val="3839282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I will use the warm up folder as a means of communication with a student who has been absent.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Upon return to school, and absent student will find handouts etc. attached to the warm up folder.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If no handouts were used during the student’s absence, the student will receive a brief note about what was covered on the day of the absence.</a:t>
            </a:r>
          </a:p>
        </p:txBody>
      </p:sp>
    </p:spTree>
    <p:extLst>
      <p:ext uri="{BB962C8B-B14F-4D97-AF65-F5344CB8AC3E}">
        <p14:creationId xmlns:p14="http://schemas.microsoft.com/office/powerpoint/2010/main" val="2920784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Class Participation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sz="1800" dirty="0">
                <a:latin typeface="Comic Sans MS" panose="030F0702030302020204" pitchFamily="66" charset="0"/>
              </a:rPr>
              <a:t>There is class participation system in place throughout the world language department.</a:t>
            </a:r>
          </a:p>
          <a:p>
            <a:r>
              <a:rPr lang="en-US" sz="1800" dirty="0">
                <a:latin typeface="Comic Sans MS" panose="030F0702030302020204" pitchFamily="66" charset="0"/>
              </a:rPr>
              <a:t>Students start out the marking period with a 70.</a:t>
            </a:r>
          </a:p>
          <a:p>
            <a:r>
              <a:rPr lang="en-US" sz="1800" dirty="0">
                <a:latin typeface="Comic Sans MS" panose="030F0702030302020204" pitchFamily="66" charset="0"/>
              </a:rPr>
              <a:t>Students earn points by staying on task, completing written assignments, using white boards to demonstrate comprehension and coming to class </a:t>
            </a:r>
            <a:r>
              <a:rPr 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prepared </a:t>
            </a:r>
            <a:r>
              <a:rPr lang="en-US" sz="1800" dirty="0">
                <a:latin typeface="Comic Sans MS" panose="030F0702030302020204" pitchFamily="66" charset="0"/>
              </a:rPr>
              <a:t>every day.</a:t>
            </a:r>
          </a:p>
          <a:p>
            <a:r>
              <a:rPr lang="en-US" sz="1800" dirty="0">
                <a:latin typeface="Comic Sans MS" panose="030F0702030302020204" pitchFamily="66" charset="0"/>
              </a:rPr>
              <a:t>A student that is disruptive to instruction or is unprepared for class etc. will not earn points for that day.</a:t>
            </a:r>
          </a:p>
          <a:p>
            <a:r>
              <a:rPr lang="en-US" sz="1800" dirty="0">
                <a:latin typeface="Comic Sans MS" panose="030F0702030302020204" pitchFamily="66" charset="0"/>
              </a:rPr>
              <a:t>Two participation grades are given for each marking period. One grade will be assigned at the midpoint. The second grade will be assigned at the end of the marking period.</a:t>
            </a:r>
          </a:p>
          <a:p>
            <a:r>
              <a:rPr lang="en-US" sz="1800" dirty="0">
                <a:latin typeface="Comic Sans MS"/>
              </a:rPr>
              <a:t>These grades will be recorded in the </a:t>
            </a:r>
            <a:r>
              <a:rPr lang="en-US" sz="1800" u="sng" dirty="0">
                <a:solidFill>
                  <a:srgbClr val="FF0000"/>
                </a:solidFill>
                <a:latin typeface="Comic Sans MS"/>
              </a:rPr>
              <a:t>minor assessments </a:t>
            </a:r>
            <a:r>
              <a:rPr lang="en-US" sz="1800" dirty="0">
                <a:latin typeface="Comic Sans MS"/>
              </a:rPr>
              <a:t>category as per department policy.</a:t>
            </a:r>
          </a:p>
        </p:txBody>
      </p:sp>
    </p:spTree>
    <p:extLst>
      <p:ext uri="{BB962C8B-B14F-4D97-AF65-F5344CB8AC3E}">
        <p14:creationId xmlns:p14="http://schemas.microsoft.com/office/powerpoint/2010/main" val="1970621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Written homework is assigned to insure the practice of new vocabulary and to guide students in the preparation for tests and quizzes.</a:t>
            </a:r>
          </a:p>
          <a:p>
            <a:r>
              <a:rPr lang="en-US" b="1" dirty="0">
                <a:latin typeface="Comic Sans MS" panose="030F0702030302020204" pitchFamily="66" charset="0"/>
              </a:rPr>
              <a:t>Homework is due upon arrival to class to receive credit.</a:t>
            </a:r>
          </a:p>
          <a:p>
            <a:r>
              <a:rPr lang="en-US" b="1" dirty="0">
                <a:latin typeface="Comic Sans MS" panose="030F0702030302020204" pitchFamily="66" charset="0"/>
              </a:rPr>
              <a:t>Homework can either be checked in class or collected.</a:t>
            </a:r>
          </a:p>
          <a:p>
            <a:r>
              <a:rPr lang="en-US" b="1" dirty="0">
                <a:latin typeface="Comic Sans MS" panose="030F0702030302020204" pitchFamily="66" charset="0"/>
              </a:rPr>
              <a:t>The entire assignment must be complete upon arrival to class in order to receive credit.</a:t>
            </a:r>
          </a:p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Students will not be permitted to return to their lockers to retrieve forgotten homework (as per school policy).</a:t>
            </a:r>
          </a:p>
          <a:p>
            <a:r>
              <a:rPr lang="en-US" dirty="0">
                <a:latin typeface="Comic Sans MS" panose="030F0702030302020204" pitchFamily="66" charset="0"/>
              </a:rPr>
              <a:t>Homework can also be assigned via the MY.HRW.com website.</a:t>
            </a:r>
          </a:p>
          <a:p>
            <a:r>
              <a:rPr lang="en-US" dirty="0">
                <a:latin typeface="Comic Sans MS" panose="030F0702030302020204" pitchFamily="66" charset="0"/>
              </a:rPr>
              <a:t>Homework will be recorded in the </a:t>
            </a:r>
            <a:r>
              <a:rPr lang="en-US" u="sng" dirty="0">
                <a:solidFill>
                  <a:srgbClr val="FF0000"/>
                </a:solidFill>
                <a:latin typeface="Comic Sans MS" panose="030F0702030302020204" pitchFamily="66" charset="0"/>
              </a:rPr>
              <a:t>support assessments </a:t>
            </a:r>
            <a:r>
              <a:rPr lang="en-US" dirty="0">
                <a:latin typeface="Comic Sans MS" panose="030F0702030302020204" pitchFamily="66" charset="0"/>
              </a:rPr>
              <a:t>category.</a:t>
            </a:r>
          </a:p>
        </p:txBody>
      </p:sp>
    </p:spTree>
    <p:extLst>
      <p:ext uri="{BB962C8B-B14F-4D97-AF65-F5344CB8AC3E}">
        <p14:creationId xmlns:p14="http://schemas.microsoft.com/office/powerpoint/2010/main" val="831276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55C38-1791-41EF-93C1-BD1146EC3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/>
                <a:cs typeface="Calibri Light"/>
              </a:rPr>
              <a:t>Homework</a:t>
            </a:r>
            <a:endParaRPr lang="en-US" dirty="0">
              <a:latin typeface="Comic Sans M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C7F2B-F44B-433C-BF9A-29014E88A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sz="3600" dirty="0">
                <a:latin typeface="Comic Sans MS"/>
                <a:cs typeface="Calibri"/>
              </a:rPr>
              <a:t>If you are absent the day homework is due, that homework will be due upon arrival to class the day you return.</a:t>
            </a:r>
            <a:endParaRPr lang="en-US" sz="3600" dirty="0"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506372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Minor 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endParaRPr lang="en-U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 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Minor assessments</a:t>
            </a:r>
            <a:r>
              <a:rPr lang="en-US" dirty="0">
                <a:latin typeface="Comic Sans MS" panose="030F0702030302020204" pitchFamily="66" charset="0"/>
              </a:rPr>
              <a:t> are announced using the various methods already mentioned.</a:t>
            </a:r>
          </a:p>
          <a:p>
            <a:r>
              <a:rPr lang="en-US" dirty="0">
                <a:latin typeface="Comic Sans MS" panose="030F0702030302020204" pitchFamily="66" charset="0"/>
              </a:rPr>
              <a:t>Each student will have a folder (that will remain in the classroom) where all graded assessments  will be stored.</a:t>
            </a:r>
          </a:p>
          <a:p>
            <a:r>
              <a:rPr lang="en-US" dirty="0">
                <a:latin typeface="Comic Sans MS" panose="030F0702030302020204" pitchFamily="66" charset="0"/>
              </a:rPr>
              <a:t>There is a minor assessment category in the </a:t>
            </a:r>
            <a:r>
              <a:rPr lang="en-US" dirty="0" err="1">
                <a:latin typeface="Comic Sans MS" panose="030F0702030302020204" pitchFamily="66" charset="0"/>
              </a:rPr>
              <a:t>Powerschool</a:t>
            </a:r>
            <a:r>
              <a:rPr lang="en-US" dirty="0">
                <a:solidFill>
                  <a:srgbClr val="404040"/>
                </a:solidFill>
                <a:latin typeface="Comic Sans MS" panose="030F0702030302020204" pitchFamily="66" charset="0"/>
              </a:rPr>
              <a:t> gradebook.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966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Major 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>
                <a:latin typeface="Comic Sans MS"/>
              </a:rPr>
              <a:t>For every marking period there will be at least 3 major assessments.</a:t>
            </a:r>
          </a:p>
          <a:p>
            <a:r>
              <a:rPr lang="en-US" dirty="0">
                <a:latin typeface="Comic Sans MS"/>
              </a:rPr>
              <a:t>These major assessments are standard throughout the middle school world language program.</a:t>
            </a:r>
          </a:p>
          <a:p>
            <a:r>
              <a:rPr lang="en-US" dirty="0">
                <a:latin typeface="Comic Sans MS"/>
              </a:rPr>
              <a:t>Major assessments are announced using the various methods mentioned.</a:t>
            </a:r>
          </a:p>
          <a:p>
            <a:r>
              <a:rPr lang="en-US" dirty="0">
                <a:latin typeface="Comic Sans MS"/>
              </a:rPr>
              <a:t>Students will receive a list of study hints in advance.</a:t>
            </a:r>
          </a:p>
          <a:p>
            <a:r>
              <a:rPr lang="en-US" dirty="0">
                <a:latin typeface="Comic Sans MS"/>
              </a:rPr>
              <a:t>Major assessments are usually preceded by a practice version of the assessment.</a:t>
            </a:r>
          </a:p>
          <a:p>
            <a:r>
              <a:rPr lang="en-US" dirty="0">
                <a:solidFill>
                  <a:srgbClr val="FF0000"/>
                </a:solidFill>
                <a:latin typeface="Comic Sans MS"/>
              </a:rPr>
              <a:t>The practice version of the assessment is not an answer key!</a:t>
            </a:r>
          </a:p>
          <a:p>
            <a:r>
              <a:rPr lang="en-US" dirty="0">
                <a:latin typeface="Comic Sans MS"/>
              </a:rPr>
              <a:t>For each marking period there will be 2 traditional assessments along with at least 1 Integrated Performance assessment. (</a:t>
            </a:r>
            <a:r>
              <a:rPr lang="en-US" dirty="0" err="1">
                <a:latin typeface="Comic Sans MS"/>
              </a:rPr>
              <a:t>speaking,reading</a:t>
            </a:r>
            <a:r>
              <a:rPr lang="en-US" dirty="0">
                <a:latin typeface="Comic Sans MS"/>
              </a:rPr>
              <a:t>, or writing in the target language.)</a:t>
            </a:r>
          </a:p>
        </p:txBody>
      </p:sp>
    </p:spTree>
    <p:extLst>
      <p:ext uri="{BB962C8B-B14F-4D97-AF65-F5344CB8AC3E}">
        <p14:creationId xmlns:p14="http://schemas.microsoft.com/office/powerpoint/2010/main" val="3235978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Course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These are the titles currently in use in the middle school world language program.</a:t>
            </a:r>
          </a:p>
          <a:p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sz="2400" dirty="0">
                <a:latin typeface="Comic Sans MS" panose="030F0702030302020204" pitchFamily="66" charset="0"/>
              </a:rPr>
              <a:t>Introduction to French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French Beginning I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French Beginning II</a:t>
            </a:r>
          </a:p>
        </p:txBody>
      </p:sp>
    </p:spTree>
    <p:extLst>
      <p:ext uri="{BB962C8B-B14F-4D97-AF65-F5344CB8AC3E}">
        <p14:creationId xmlns:p14="http://schemas.microsoft.com/office/powerpoint/2010/main" val="4108304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Integrated Performance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Students will read, speak, and write in the target language on a given topic.</a:t>
            </a:r>
          </a:p>
          <a:p>
            <a:pPr marL="0" indent="0">
              <a:buNone/>
            </a:pPr>
            <a:r>
              <a:rPr lang="en-US" dirty="0">
                <a:latin typeface="Comic Sans MS" panose="030F0702030302020204" pitchFamily="66" charset="0"/>
              </a:rPr>
              <a:t>Integrated Performance assessments are graded using a world language department approved rubric.</a:t>
            </a:r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b="1" dirty="0">
                <a:latin typeface="Comic Sans MS" panose="030F0702030302020204" pitchFamily="66" charset="0"/>
              </a:rPr>
              <a:t>IPA = integrated performance assessment</a:t>
            </a:r>
          </a:p>
          <a:p>
            <a:pPr marL="0" indent="0" algn="ctr">
              <a:buNone/>
            </a:pPr>
            <a:r>
              <a:rPr lang="en-US" b="1" dirty="0">
                <a:latin typeface="Comic Sans MS" panose="030F0702030302020204" pitchFamily="66" charset="0"/>
              </a:rPr>
              <a:t>This is a “show what you know” assessment</a:t>
            </a:r>
          </a:p>
        </p:txBody>
      </p:sp>
    </p:spTree>
    <p:extLst>
      <p:ext uri="{BB962C8B-B14F-4D97-AF65-F5344CB8AC3E}">
        <p14:creationId xmlns:p14="http://schemas.microsoft.com/office/powerpoint/2010/main" val="3627088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/>
              </a:rPr>
              <a:t>Components of an IPA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mic Sans MS" panose="030F0702030302020204" pitchFamily="66" charset="0"/>
              </a:rPr>
              <a:t>Interpretive</a:t>
            </a:r>
            <a:r>
              <a:rPr lang="en-US" dirty="0">
                <a:latin typeface="Comic Sans MS" panose="030F0702030302020204" pitchFamily="66" charset="0"/>
              </a:rPr>
              <a:t>: students will answer questions about something they have read or heard in the target language to demonstrate comprehension.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b="1" dirty="0">
                <a:latin typeface="Comic Sans MS" panose="030F0702030302020204" pitchFamily="66" charset="0"/>
              </a:rPr>
              <a:t>Interpersonal</a:t>
            </a:r>
            <a:r>
              <a:rPr lang="en-US" dirty="0">
                <a:latin typeface="Comic Sans MS" panose="030F0702030302020204" pitchFamily="66" charset="0"/>
              </a:rPr>
              <a:t>: the student will write or speak in the target language on a given topic.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b="1" dirty="0">
                <a:latin typeface="Comic Sans MS" panose="030F0702030302020204" pitchFamily="66" charset="0"/>
              </a:rPr>
              <a:t>Presentational: </a:t>
            </a:r>
            <a:r>
              <a:rPr lang="en-US" dirty="0">
                <a:latin typeface="Comic Sans MS" panose="030F0702030302020204" pitchFamily="66" charset="0"/>
              </a:rPr>
              <a:t>the student will produce a written response to a prompt in the target language. Students should respond in complete sentences.</a:t>
            </a:r>
          </a:p>
        </p:txBody>
      </p:sp>
    </p:spTree>
    <p:extLst>
      <p:ext uri="{BB962C8B-B14F-4D97-AF65-F5344CB8AC3E}">
        <p14:creationId xmlns:p14="http://schemas.microsoft.com/office/powerpoint/2010/main" val="2736237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A3BEA-BA09-4D61-8D83-61DD40F68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/>
                <a:cs typeface="Calibri Light"/>
              </a:rPr>
              <a:t>Plagiarism</a:t>
            </a:r>
            <a:endParaRPr lang="en-US" dirty="0">
              <a:latin typeface="Comic Sans M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78330-0EDD-4242-AC24-FC089DDCF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fontScale="92500" lnSpcReduction="20000"/>
          </a:bodyPr>
          <a:lstStyle/>
          <a:p>
            <a:r>
              <a:rPr lang="en-US" sz="3000" dirty="0">
                <a:latin typeface="Comic Sans MS"/>
                <a:cs typeface="Calibri"/>
              </a:rPr>
              <a:t>Plagiarism or the use of an on-line translator will result in a </a:t>
            </a:r>
            <a:r>
              <a:rPr lang="en-US" sz="3000" dirty="0">
                <a:solidFill>
                  <a:srgbClr val="FF0000"/>
                </a:solidFill>
                <a:latin typeface="Comic Sans MS"/>
                <a:cs typeface="Calibri"/>
              </a:rPr>
              <a:t>failing grade </a:t>
            </a:r>
            <a:r>
              <a:rPr lang="en-US" sz="3000" dirty="0">
                <a:latin typeface="Comic Sans MS"/>
                <a:cs typeface="Calibri"/>
              </a:rPr>
              <a:t>for that assignment.</a:t>
            </a:r>
          </a:p>
          <a:p>
            <a:endParaRPr lang="en-US" sz="3000" dirty="0">
              <a:latin typeface="Comic Sans MS"/>
            </a:endParaRPr>
          </a:p>
          <a:p>
            <a:r>
              <a:rPr lang="en-US" sz="3000" dirty="0">
                <a:latin typeface="Comic Sans MS"/>
              </a:rPr>
              <a:t>On-line translators often give you the words but not the meaning.</a:t>
            </a:r>
          </a:p>
          <a:p>
            <a:endParaRPr lang="en-US" dirty="0">
              <a:latin typeface="Comic Sans MS"/>
            </a:endParaRPr>
          </a:p>
          <a:p>
            <a:r>
              <a:rPr lang="en-US" sz="2800" dirty="0">
                <a:solidFill>
                  <a:srgbClr val="FF0000"/>
                </a:solidFill>
                <a:latin typeface="Comic Sans MS"/>
              </a:rPr>
              <a:t>CBS This Morning</a:t>
            </a:r>
          </a:p>
          <a:p>
            <a:r>
              <a:rPr lang="en-US" sz="2800" dirty="0">
                <a:solidFill>
                  <a:srgbClr val="FF0000"/>
                </a:solidFill>
                <a:latin typeface="Comic Sans MS"/>
              </a:rPr>
              <a:t>October 28, 2017</a:t>
            </a:r>
          </a:p>
          <a:p>
            <a:r>
              <a:rPr lang="en-US" sz="2800" dirty="0">
                <a:solidFill>
                  <a:srgbClr val="FF0000"/>
                </a:solidFill>
                <a:latin typeface="Comic Sans MS"/>
              </a:rPr>
              <a:t>How China is Cracking Down on Poor English Translations</a:t>
            </a:r>
          </a:p>
        </p:txBody>
      </p:sp>
    </p:spTree>
    <p:extLst>
      <p:ext uri="{BB962C8B-B14F-4D97-AF65-F5344CB8AC3E}">
        <p14:creationId xmlns:p14="http://schemas.microsoft.com/office/powerpoint/2010/main" val="12106548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0FFFE-FDAC-4AE9-93F7-0B799BF94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/>
                <a:cs typeface="Calibri Light"/>
              </a:rPr>
              <a:t>Major Assessments</a:t>
            </a:r>
            <a:endParaRPr lang="en-US" dirty="0">
              <a:latin typeface="Comic Sans M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F90F8-C68E-45C0-AA24-23B0325F7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sz="2800" dirty="0">
                <a:latin typeface="Comic Sans MS"/>
                <a:cs typeface="Calibri"/>
              </a:rPr>
              <a:t>If you are absent on the day of a major assessment, you will take the major assessment on the day your return. (If you are absent for an extended period of time, other arrangements will be made.)</a:t>
            </a:r>
          </a:p>
          <a:p>
            <a:r>
              <a:rPr lang="en-US" sz="2800" dirty="0">
                <a:latin typeface="Comic Sans MS"/>
                <a:cs typeface="Calibri"/>
              </a:rPr>
              <a:t>If school is closed on the day of an announced major assessment, the assessment will be given on the day we return to school. </a:t>
            </a:r>
          </a:p>
          <a:p>
            <a:r>
              <a:rPr lang="en-US" sz="2800" dirty="0">
                <a:latin typeface="Comic Sans MS"/>
                <a:cs typeface="Calibri"/>
              </a:rPr>
              <a:t>I encourage students to go home prepared to study even if there is impending inclement weather.</a:t>
            </a:r>
          </a:p>
        </p:txBody>
      </p:sp>
    </p:spTree>
    <p:extLst>
      <p:ext uri="{BB962C8B-B14F-4D97-AF65-F5344CB8AC3E}">
        <p14:creationId xmlns:p14="http://schemas.microsoft.com/office/powerpoint/2010/main" val="40051306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Grading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Autofit/>
          </a:bodyPr>
          <a:lstStyle/>
          <a:p>
            <a:r>
              <a:rPr lang="en-US" sz="3600" dirty="0">
                <a:latin typeface="Comic Sans MS"/>
              </a:rPr>
              <a:t>The grading procedure in place is </a:t>
            </a:r>
            <a:r>
              <a:rPr lang="en-US" sz="3600" b="1" dirty="0">
                <a:solidFill>
                  <a:srgbClr val="FF0000"/>
                </a:solidFill>
                <a:latin typeface="Comic Sans MS"/>
              </a:rPr>
              <a:t>standard</a:t>
            </a:r>
            <a:r>
              <a:rPr lang="en-US" sz="3600" dirty="0">
                <a:latin typeface="Comic Sans MS"/>
              </a:rPr>
              <a:t> throughout the world language department.</a:t>
            </a:r>
          </a:p>
          <a:p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/>
              </a:rPr>
              <a:t>Major assessments       50%</a:t>
            </a:r>
          </a:p>
          <a:p>
            <a:r>
              <a:rPr lang="en-US" sz="3600" dirty="0">
                <a:latin typeface="Comic Sans MS"/>
              </a:rPr>
              <a:t>Minor assessments       	35%</a:t>
            </a:r>
          </a:p>
          <a:p>
            <a:r>
              <a:rPr lang="en-US" sz="3600" dirty="0">
                <a:latin typeface="Comic Sans MS"/>
              </a:rPr>
              <a:t>Support assessments    15%    		</a:t>
            </a:r>
          </a:p>
        </p:txBody>
      </p:sp>
    </p:spTree>
    <p:extLst>
      <p:ext uri="{BB962C8B-B14F-4D97-AF65-F5344CB8AC3E}">
        <p14:creationId xmlns:p14="http://schemas.microsoft.com/office/powerpoint/2010/main" val="30580074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Supplies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Students should come to class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every day </a:t>
            </a:r>
            <a:r>
              <a:rPr lang="en-US" dirty="0">
                <a:latin typeface="Comic Sans MS" panose="030F0702030302020204" pitchFamily="66" charset="0"/>
              </a:rPr>
              <a:t>with these items:</a:t>
            </a:r>
          </a:p>
          <a:p>
            <a:r>
              <a:rPr lang="en-US" dirty="0">
                <a:latin typeface="Comic Sans MS" panose="030F0702030302020204" pitchFamily="66" charset="0"/>
              </a:rPr>
              <a:t>Laptop (charged and ready to go)</a:t>
            </a:r>
          </a:p>
          <a:p>
            <a:r>
              <a:rPr lang="en-US" dirty="0">
                <a:latin typeface="Comic Sans MS" panose="030F0702030302020204" pitchFamily="66" charset="0"/>
              </a:rPr>
              <a:t>Pen or pencil</a:t>
            </a:r>
          </a:p>
          <a:p>
            <a:r>
              <a:rPr lang="en-US" dirty="0">
                <a:latin typeface="Comic Sans MS" panose="030F0702030302020204" pitchFamily="66" charset="0"/>
              </a:rPr>
              <a:t>Folder</a:t>
            </a:r>
          </a:p>
          <a:p>
            <a:r>
              <a:rPr lang="en-US" dirty="0">
                <a:latin typeface="Comic Sans MS" panose="030F0702030302020204" pitchFamily="66" charset="0"/>
              </a:rPr>
              <a:t>Handouts </a:t>
            </a:r>
          </a:p>
          <a:p>
            <a:r>
              <a:rPr lang="en-US" dirty="0">
                <a:latin typeface="Comic Sans MS" panose="030F0702030302020204" pitchFamily="66" charset="0"/>
              </a:rPr>
              <a:t>Dry erase marker (if possible)</a:t>
            </a:r>
          </a:p>
          <a:p>
            <a:pPr mar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/>
              </a:rPr>
              <a:t>Students are not permitted to return to their lockers for forgotten items.</a:t>
            </a:r>
          </a:p>
          <a:p>
            <a:r>
              <a:rPr lang="en-US" sz="1800" dirty="0">
                <a:latin typeface="Comic Sans MS" panose="030F0702030302020204" pitchFamily="66" charset="0"/>
              </a:rPr>
              <a:t>Students that are </a:t>
            </a:r>
            <a:r>
              <a:rPr lang="en-US" sz="1800" dirty="0">
                <a:solidFill>
                  <a:srgbClr val="FF0000"/>
                </a:solidFill>
                <a:latin typeface="Comic Sans MS" panose="030F0702030302020204" pitchFamily="66" charset="0"/>
              </a:rPr>
              <a:t>unprepared</a:t>
            </a:r>
            <a:r>
              <a:rPr lang="en-US" sz="1800" dirty="0">
                <a:latin typeface="Comic Sans MS" panose="030F0702030302020204" pitchFamily="66" charset="0"/>
              </a:rPr>
              <a:t> for class will not receive participation points for that day.</a:t>
            </a:r>
          </a:p>
        </p:txBody>
      </p:sp>
    </p:spTree>
    <p:extLst>
      <p:ext uri="{BB962C8B-B14F-4D97-AF65-F5344CB8AC3E}">
        <p14:creationId xmlns:p14="http://schemas.microsoft.com/office/powerpoint/2010/main" val="23941637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High School placement procedure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French 2A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French 1A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Introduction to HS French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87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average in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major assessments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b="1" dirty="0">
                <a:latin typeface="Comic Sans MS" panose="030F0702030302020204" pitchFamily="66" charset="0"/>
              </a:rPr>
              <a:t>77-86 </a:t>
            </a:r>
            <a:r>
              <a:rPr lang="en-US" dirty="0">
                <a:latin typeface="Comic Sans MS" panose="030F0702030302020204" pitchFamily="66" charset="0"/>
              </a:rPr>
              <a:t>average in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major assessments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>
                <a:latin typeface="Comic Sans MS" panose="030F0702030302020204" pitchFamily="66" charset="0"/>
              </a:rPr>
              <a:t>Averages below </a:t>
            </a:r>
            <a:r>
              <a:rPr lang="en-US" b="1" dirty="0">
                <a:latin typeface="Comic Sans MS" panose="030F0702030302020204" pitchFamily="66" charset="0"/>
              </a:rPr>
              <a:t>77</a:t>
            </a:r>
            <a:r>
              <a:rPr lang="en-US" dirty="0">
                <a:latin typeface="Comic Sans MS" panose="030F0702030302020204" pitchFamily="66" charset="0"/>
              </a:rPr>
              <a:t> in </a:t>
            </a: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major assessments</a:t>
            </a:r>
          </a:p>
        </p:txBody>
      </p:sp>
    </p:spTree>
    <p:extLst>
      <p:ext uri="{BB962C8B-B14F-4D97-AF65-F5344CB8AC3E}">
        <p14:creationId xmlns:p14="http://schemas.microsoft.com/office/powerpoint/2010/main" val="42172727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fontScale="92500" lnSpcReduction="10000"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Over the years, this placement procedure has proven to be successful.</a:t>
            </a:r>
          </a:p>
          <a:p>
            <a:r>
              <a:rPr lang="en-US" sz="2800" dirty="0">
                <a:latin typeface="Comic Sans MS"/>
              </a:rPr>
              <a:t>This has been demonstrated by fewer year-end failures/drops/schedule changes etc.</a:t>
            </a:r>
          </a:p>
          <a:p>
            <a:endParaRPr lang="en-US" sz="2800" dirty="0">
              <a:latin typeface="Comic Sans MS"/>
            </a:endParaRPr>
          </a:p>
          <a:p>
            <a:endParaRPr lang="en-US" b="1" dirty="0">
              <a:latin typeface="Comic Sans MS"/>
            </a:endParaRPr>
          </a:p>
          <a:p>
            <a:r>
              <a:rPr lang="en-US" sz="3500" b="1" dirty="0">
                <a:latin typeface="Comic Sans MS"/>
              </a:rPr>
              <a:t>In the 2018-2019 school year, the high school guidance department requested </a:t>
            </a:r>
            <a:r>
              <a:rPr lang="en-US" sz="3500" b="1" dirty="0">
                <a:latin typeface="Comic Sans MS"/>
                <a:cs typeface="Calibri"/>
              </a:rPr>
              <a:t>student placement information on January,31.</a:t>
            </a:r>
            <a:endParaRPr lang="en-US" sz="3500" dirty="0">
              <a:latin typeface="Comic Sans M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53014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Comic Sans MS" panose="030F0702030302020204" pitchFamily="66" charset="0"/>
              </a:rPr>
              <a:t>High School World Language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lnSpcReduction="10000"/>
          </a:bodyPr>
          <a:lstStyle/>
          <a:p>
            <a:r>
              <a:rPr lang="en-US" sz="2400" b="1" dirty="0">
                <a:latin typeface="Comic Sans MS" panose="030F0702030302020204" pitchFamily="66" charset="0"/>
              </a:rPr>
              <a:t>Introduction to High School French</a:t>
            </a:r>
          </a:p>
          <a:p>
            <a:r>
              <a:rPr lang="en-US" sz="2400" b="1" dirty="0">
                <a:latin typeface="Comic Sans MS" panose="030F0702030302020204" pitchFamily="66" charset="0"/>
              </a:rPr>
              <a:t>French 1A</a:t>
            </a:r>
          </a:p>
          <a:p>
            <a:r>
              <a:rPr lang="en-US" sz="24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French 2A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Honors 3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Honors 4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Advanced Placement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A student entering the high school world language program at level 2A has the ability to proceed to the Advanced Placement level in senior year.</a:t>
            </a:r>
          </a:p>
        </p:txBody>
      </p:sp>
    </p:spTree>
    <p:extLst>
      <p:ext uri="{BB962C8B-B14F-4D97-AF65-F5344CB8AC3E}">
        <p14:creationId xmlns:p14="http://schemas.microsoft.com/office/powerpoint/2010/main" val="36627109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Seal of </a:t>
            </a:r>
            <a:r>
              <a:rPr lang="en-US" dirty="0" err="1">
                <a:latin typeface="Comic Sans MS" panose="030F0702030302020204" pitchFamily="66" charset="0"/>
              </a:rPr>
              <a:t>Biliteracy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Information on the Seal of </a:t>
            </a:r>
            <a:r>
              <a:rPr lang="en-US" sz="2800" dirty="0" err="1">
                <a:latin typeface="Comic Sans MS" panose="030F0702030302020204" pitchFamily="66" charset="0"/>
              </a:rPr>
              <a:t>Biliteracy</a:t>
            </a:r>
            <a:r>
              <a:rPr lang="en-US" sz="2800" dirty="0">
                <a:latin typeface="Comic Sans MS" panose="030F0702030302020204" pitchFamily="66" charset="0"/>
              </a:rPr>
              <a:t> will be available on Back to School Night.</a:t>
            </a:r>
          </a:p>
        </p:txBody>
      </p:sp>
    </p:spTree>
    <p:extLst>
      <p:ext uri="{BB962C8B-B14F-4D97-AF65-F5344CB8AC3E}">
        <p14:creationId xmlns:p14="http://schemas.microsoft.com/office/powerpoint/2010/main" val="3135192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sz="2800" dirty="0">
                <a:latin typeface="Comic Sans MS"/>
              </a:rPr>
              <a:t>I update my teacher page daily/weekly as needed.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I use the </a:t>
            </a:r>
            <a:r>
              <a:rPr lang="en-US" sz="2800" dirty="0" err="1">
                <a:latin typeface="Comic Sans MS" panose="030F0702030302020204" pitchFamily="66" charset="0"/>
              </a:rPr>
              <a:t>Powerteacher</a:t>
            </a:r>
            <a:r>
              <a:rPr lang="en-US" sz="2800" dirty="0">
                <a:latin typeface="Comic Sans MS" panose="030F0702030302020204" pitchFamily="66" charset="0"/>
              </a:rPr>
              <a:t> email system as needed.</a:t>
            </a:r>
          </a:p>
        </p:txBody>
      </p:sp>
    </p:spTree>
    <p:extLst>
      <p:ext uri="{BB962C8B-B14F-4D97-AF65-F5344CB8AC3E}">
        <p14:creationId xmlns:p14="http://schemas.microsoft.com/office/powerpoint/2010/main" val="2207741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Supervisor of World Languages ESL K-12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Rosemarie Armstrong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589-8500 extension 7020</a:t>
            </a:r>
          </a:p>
          <a:p>
            <a:r>
              <a:rPr lang="en-US" sz="3600" dirty="0">
                <a:latin typeface="Comic Sans MS" panose="030F0702030302020204" pitchFamily="66" charset="0"/>
              </a:rPr>
              <a:t>Rarmstrong@wtps.org</a:t>
            </a:r>
          </a:p>
        </p:txBody>
      </p:sp>
    </p:spTree>
    <p:extLst>
      <p:ext uri="{BB962C8B-B14F-4D97-AF65-F5344CB8AC3E}">
        <p14:creationId xmlns:p14="http://schemas.microsoft.com/office/powerpoint/2010/main" val="3838632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Introduction to French uses the Bien </a:t>
            </a:r>
            <a:r>
              <a:rPr lang="en-US" sz="2800" dirty="0" err="1">
                <a:latin typeface="Comic Sans MS" panose="030F0702030302020204" pitchFamily="66" charset="0"/>
              </a:rPr>
              <a:t>Dit</a:t>
            </a:r>
            <a:r>
              <a:rPr lang="en-US" sz="2800" dirty="0">
                <a:latin typeface="Comic Sans MS" panose="030F0702030302020204" pitchFamily="66" charset="0"/>
              </a:rPr>
              <a:t> French 1 book.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Introduction to French covers Units 1 and 2.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Students will cover 1 Unit for each marking period.</a:t>
            </a:r>
          </a:p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Introduction to French is a semester course.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During the other semester, Introduction to French students will be in the computers and financial literacy class.</a:t>
            </a:r>
          </a:p>
          <a:p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263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French Beginning I uses the Bien </a:t>
            </a:r>
            <a:r>
              <a:rPr lang="en-US" sz="2400" dirty="0" err="1">
                <a:latin typeface="Comic Sans MS" panose="030F0702030302020204" pitchFamily="66" charset="0"/>
              </a:rPr>
              <a:t>Dit</a:t>
            </a:r>
            <a:r>
              <a:rPr lang="en-US" sz="2400" dirty="0">
                <a:latin typeface="Comic Sans MS" panose="030F0702030302020204" pitchFamily="66" charset="0"/>
              </a:rPr>
              <a:t> French I book.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French Beginning I will cover Units 3-6.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Students will cover 1 unit per marking period.</a:t>
            </a:r>
          </a:p>
          <a:p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French Beginning I is a full year course.</a:t>
            </a:r>
          </a:p>
        </p:txBody>
      </p:sp>
    </p:spTree>
    <p:extLst>
      <p:ext uri="{BB962C8B-B14F-4D97-AF65-F5344CB8AC3E}">
        <p14:creationId xmlns:p14="http://schemas.microsoft.com/office/powerpoint/2010/main" val="322649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Books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French Beginning II uses the Bien </a:t>
            </a:r>
            <a:r>
              <a:rPr lang="en-US" sz="2800" dirty="0" err="1">
                <a:latin typeface="Comic Sans MS" panose="030F0702030302020204" pitchFamily="66" charset="0"/>
              </a:rPr>
              <a:t>Dit</a:t>
            </a:r>
            <a:r>
              <a:rPr lang="en-US" sz="2800" dirty="0">
                <a:latin typeface="Comic Sans MS" panose="030F0702030302020204" pitchFamily="66" charset="0"/>
              </a:rPr>
              <a:t> French I Book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French Beginning II covers units 7 to 10.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Students will cover 1 unit for each marking period.</a:t>
            </a:r>
          </a:p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French Beginning II is a full year course.</a:t>
            </a:r>
          </a:p>
        </p:txBody>
      </p:sp>
    </p:spTree>
    <p:extLst>
      <p:ext uri="{BB962C8B-B14F-4D97-AF65-F5344CB8AC3E}">
        <p14:creationId xmlns:p14="http://schemas.microsoft.com/office/powerpoint/2010/main" val="2843303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795C9-9677-4754-94EF-8BD4DD15E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A5AE8-DBED-40DB-904A-6DAAF9612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sz="3600" dirty="0">
                <a:latin typeface="Comic Sans MS"/>
                <a:cs typeface="Calibri"/>
              </a:rPr>
              <a:t>Students will receive information on how to access the digital text book and ancillary materials as soon as it is made available by the technology department.</a:t>
            </a:r>
            <a:endParaRPr lang="en-US" sz="3600" dirty="0"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43601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Students remain in the language they have chosen throughout middle school.</a:t>
            </a:r>
          </a:p>
        </p:txBody>
      </p:sp>
    </p:spTree>
    <p:extLst>
      <p:ext uri="{BB962C8B-B14F-4D97-AF65-F5344CB8AC3E}">
        <p14:creationId xmlns:p14="http://schemas.microsoft.com/office/powerpoint/2010/main" val="2691146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Comic Sans MS" panose="030F0702030302020204" pitchFamily="66" charset="0"/>
              </a:rPr>
              <a:t>Technical support for MY.HRW. Com</a:t>
            </a:r>
          </a:p>
          <a:p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1-800-323-9239</a:t>
            </a:r>
          </a:p>
          <a:p>
            <a:endParaRPr lang="en-US" sz="3600" dirty="0">
              <a:latin typeface="Comic Sans MS" panose="030F0702030302020204" pitchFamily="66" charset="0"/>
            </a:endParaRPr>
          </a:p>
          <a:p>
            <a:r>
              <a:rPr lang="en-US" sz="3600" dirty="0">
                <a:latin typeface="Comic Sans MS" panose="030F0702030302020204" pitchFamily="66" charset="0"/>
              </a:rPr>
              <a:t>The preferred browser is Google Chrome.</a:t>
            </a:r>
          </a:p>
        </p:txBody>
      </p:sp>
    </p:spTree>
    <p:extLst>
      <p:ext uri="{BB962C8B-B14F-4D97-AF65-F5344CB8AC3E}">
        <p14:creationId xmlns:p14="http://schemas.microsoft.com/office/powerpoint/2010/main" val="227913711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242</TotalTime>
  <Words>1245</Words>
  <Application>Microsoft Office PowerPoint</Application>
  <PresentationFormat>Widescreen</PresentationFormat>
  <Paragraphs>159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Retrospect</vt:lpstr>
      <vt:lpstr>Back to School Night</vt:lpstr>
      <vt:lpstr>Course Names</vt:lpstr>
      <vt:lpstr>Communication</vt:lpstr>
      <vt:lpstr>Books</vt:lpstr>
      <vt:lpstr>PowerPoint Presentation</vt:lpstr>
      <vt:lpstr>Books </vt:lpstr>
      <vt:lpstr>PowerPoint Presentation</vt:lpstr>
      <vt:lpstr>PowerPoint Presentation</vt:lpstr>
      <vt:lpstr>PowerPoint Presentation</vt:lpstr>
      <vt:lpstr>Websites</vt:lpstr>
      <vt:lpstr>Websites</vt:lpstr>
      <vt:lpstr>Websites</vt:lpstr>
      <vt:lpstr>Warm Up Folder</vt:lpstr>
      <vt:lpstr>PowerPoint Presentation</vt:lpstr>
      <vt:lpstr>Class Participation</vt:lpstr>
      <vt:lpstr>Homework</vt:lpstr>
      <vt:lpstr>Homework</vt:lpstr>
      <vt:lpstr>Minor Assessments</vt:lpstr>
      <vt:lpstr>Major Assessments</vt:lpstr>
      <vt:lpstr>Integrated Performance assessment</vt:lpstr>
      <vt:lpstr>Components of an IPA assessment</vt:lpstr>
      <vt:lpstr>Plagiarism</vt:lpstr>
      <vt:lpstr>Major Assessments</vt:lpstr>
      <vt:lpstr>Grading procedures</vt:lpstr>
      <vt:lpstr>Supplies</vt:lpstr>
      <vt:lpstr>High School placement procedure</vt:lpstr>
      <vt:lpstr>PowerPoint Presentation</vt:lpstr>
      <vt:lpstr>High School World Language Program</vt:lpstr>
      <vt:lpstr>Seal of Biliteracy</vt:lpstr>
      <vt:lpstr>Supervisor of World Languages ESL K-12</vt:lpstr>
    </vt:vector>
  </TitlesOfParts>
  <Company>WTPS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 to School Night</dc:title>
  <dc:creator>Patricia Cedrone</dc:creator>
  <cp:lastModifiedBy>Patricia Cedrone</cp:lastModifiedBy>
  <cp:revision>273</cp:revision>
  <cp:lastPrinted>2017-08-29T15:10:43Z</cp:lastPrinted>
  <dcterms:created xsi:type="dcterms:W3CDTF">2015-08-21T14:42:54Z</dcterms:created>
  <dcterms:modified xsi:type="dcterms:W3CDTF">2019-09-03T21:00:15Z</dcterms:modified>
</cp:coreProperties>
</file>